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Ex1.xml" ContentType="application/vnd.ms-office.chartex+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charts/chartEx2.xml" ContentType="application/vnd.ms-office.chartex+xml"/>
  <Override PartName="/ppt/charts/style8.xml" ContentType="application/vnd.ms-office.chartstyle+xml"/>
  <Override PartName="/ppt/charts/colors8.xml" ContentType="application/vnd.ms-office.chartcolorstyle+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3.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28"/>
  </p:notesMasterIdLst>
  <p:handoutMasterIdLst>
    <p:handoutMasterId r:id="rId29"/>
  </p:handoutMasterIdLst>
  <p:sldIdLst>
    <p:sldId id="2147378233" r:id="rId5"/>
    <p:sldId id="2147378271" r:id="rId6"/>
    <p:sldId id="2147378272" r:id="rId7"/>
    <p:sldId id="2147378365" r:id="rId8"/>
    <p:sldId id="2147378302" r:id="rId9"/>
    <p:sldId id="2147378274" r:id="rId10"/>
    <p:sldId id="2147378360" r:id="rId11"/>
    <p:sldId id="2147378368" r:id="rId12"/>
    <p:sldId id="2147378369" r:id="rId13"/>
    <p:sldId id="2147378367" r:id="rId14"/>
    <p:sldId id="2147378278" r:id="rId15"/>
    <p:sldId id="2147378364" r:id="rId16"/>
    <p:sldId id="2147378280" r:id="rId17"/>
    <p:sldId id="2147378333" r:id="rId18"/>
    <p:sldId id="2147378294" r:id="rId19"/>
    <p:sldId id="2147378334" r:id="rId20"/>
    <p:sldId id="2147378335" r:id="rId21"/>
    <p:sldId id="262" r:id="rId22"/>
    <p:sldId id="2147378284" r:id="rId23"/>
    <p:sldId id="2147378336" r:id="rId24"/>
    <p:sldId id="2147378338" r:id="rId25"/>
    <p:sldId id="2147378339" r:id="rId26"/>
    <p:sldId id="2147378244" r:id="rId27"/>
  </p:sldIdLst>
  <p:sldSz cx="12192000" cy="6858000"/>
  <p:notesSz cx="7010400" cy="92964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kke-navngivet sektion" id="{C27B7C77-F217-44AF-86DD-25B35C27AE4D}">
          <p14:sldIdLst>
            <p14:sldId id="2147378233"/>
            <p14:sldId id="2147378271"/>
            <p14:sldId id="2147378272"/>
            <p14:sldId id="2147378365"/>
            <p14:sldId id="2147378302"/>
            <p14:sldId id="2147378274"/>
            <p14:sldId id="2147378360"/>
            <p14:sldId id="2147378368"/>
            <p14:sldId id="2147378369"/>
            <p14:sldId id="2147378367"/>
            <p14:sldId id="2147378278"/>
            <p14:sldId id="2147378364"/>
            <p14:sldId id="2147378280"/>
            <p14:sldId id="2147378333"/>
            <p14:sldId id="2147378294"/>
            <p14:sldId id="2147378334"/>
            <p14:sldId id="2147378335"/>
            <p14:sldId id="262"/>
            <p14:sldId id="2147378284"/>
            <p14:sldId id="2147378336"/>
            <p14:sldId id="2147378338"/>
            <p14:sldId id="2147378339"/>
            <p14:sldId id="2147378244"/>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orient="horz" pos="16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5A0538-679A-A73C-A6C9-211768C1BCAA}" name="Jacob Kongsmar Jørgensen" initials="JKJ" userId="S::jko@spks.dk::10901b2e-bcd0-4a8f-8fba-ebe386ff6f81" providerId="AD"/>
  <p188:author id="{ABBC6FE4-98C1-9B68-1429-A162D05E5D7F}" name="Line Skaarup Schøndorff" initials="LSS" userId="S::lss@spks.dk::57b27d9c-4576-4e63-b022-7ad6cbb707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224F"/>
    <a:srgbClr val="BCDDC4"/>
    <a:srgbClr val="C8E7DB"/>
    <a:srgbClr val="0AA9E4"/>
    <a:srgbClr val="005C51"/>
    <a:srgbClr val="E3022A"/>
    <a:srgbClr val="04594F"/>
    <a:srgbClr val="18284D"/>
    <a:srgbClr val="03584F"/>
    <a:srgbClr val="08F2D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F1E8D9-AA8B-5443-E4B9-B505BAC12A6C}" v="1" dt="2025-05-19T10:18:48.090"/>
    <p1510:client id="{96B7CF61-0ECB-4254-8638-11A77FE616A8}" v="32" dt="2025-05-19T10:38:14.491"/>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83"/>
        <p:guide pos="3840"/>
        <p:guide orient="horz" pos="1661"/>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e Skaarup Schøndorff" userId="57b27d9c-4576-4e63-b022-7ad6cbb70798" providerId="ADAL" clId="{96B7CF61-0ECB-4254-8638-11A77FE616A8}"/>
    <pc:docChg chg="undo redo custSel addSld delSld modSld modSection">
      <pc:chgData name="Line Skaarup Schøndorff" userId="57b27d9c-4576-4e63-b022-7ad6cbb70798" providerId="ADAL" clId="{96B7CF61-0ECB-4254-8638-11A77FE616A8}" dt="2025-05-19T10:38:14.491" v="2336" actId="404"/>
      <pc:docMkLst>
        <pc:docMk/>
      </pc:docMkLst>
      <pc:sldChg chg="addSp delSp modSp mod">
        <pc:chgData name="Line Skaarup Schøndorff" userId="57b27d9c-4576-4e63-b022-7ad6cbb70798" providerId="ADAL" clId="{96B7CF61-0ECB-4254-8638-11A77FE616A8}" dt="2025-05-07T08:54:16.971" v="1831" actId="478"/>
        <pc:sldMkLst>
          <pc:docMk/>
          <pc:sldMk cId="3151444562" sldId="262"/>
        </pc:sldMkLst>
        <pc:spChg chg="mod">
          <ac:chgData name="Line Skaarup Schøndorff" userId="57b27d9c-4576-4e63-b022-7ad6cbb70798" providerId="ADAL" clId="{96B7CF61-0ECB-4254-8638-11A77FE616A8}" dt="2025-05-07T08:50:53.800" v="1829" actId="20577"/>
          <ac:spMkLst>
            <pc:docMk/>
            <pc:sldMk cId="3151444562" sldId="262"/>
            <ac:spMk id="3" creationId="{8F9B20D1-0532-F711-09CB-4E0578B1816A}"/>
          </ac:spMkLst>
        </pc:spChg>
      </pc:sldChg>
      <pc:sldChg chg="addSp delSp modSp mod">
        <pc:chgData name="Line Skaarup Schøndorff" userId="57b27d9c-4576-4e63-b022-7ad6cbb70798" providerId="ADAL" clId="{96B7CF61-0ECB-4254-8638-11A77FE616A8}" dt="2025-05-06T09:00:54.572" v="192" actId="478"/>
        <pc:sldMkLst>
          <pc:docMk/>
          <pc:sldMk cId="2067171252" sldId="2147378233"/>
        </pc:sldMkLst>
        <pc:spChg chg="mod">
          <ac:chgData name="Line Skaarup Schøndorff" userId="57b27d9c-4576-4e63-b022-7ad6cbb70798" providerId="ADAL" clId="{96B7CF61-0ECB-4254-8638-11A77FE616A8}" dt="2025-05-06T08:46:48.832" v="4" actId="20577"/>
          <ac:spMkLst>
            <pc:docMk/>
            <pc:sldMk cId="2067171252" sldId="2147378233"/>
            <ac:spMk id="2" creationId="{9AC4B724-56CA-BBB2-AEB3-6EA0EFEF82AB}"/>
          </ac:spMkLst>
        </pc:spChg>
        <pc:spChg chg="mod">
          <ac:chgData name="Line Skaarup Schøndorff" userId="57b27d9c-4576-4e63-b022-7ad6cbb70798" providerId="ADAL" clId="{96B7CF61-0ECB-4254-8638-11A77FE616A8}" dt="2025-05-06T08:47:01.899" v="20" actId="20577"/>
          <ac:spMkLst>
            <pc:docMk/>
            <pc:sldMk cId="2067171252" sldId="2147378233"/>
            <ac:spMk id="3" creationId="{6B65D693-20FB-CC03-FF4A-03BF4D4E04A8}"/>
          </ac:spMkLst>
        </pc:spChg>
      </pc:sldChg>
      <pc:sldChg chg="delSp mod">
        <pc:chgData name="Line Skaarup Schøndorff" userId="57b27d9c-4576-4e63-b022-7ad6cbb70798" providerId="ADAL" clId="{96B7CF61-0ECB-4254-8638-11A77FE616A8}" dt="2025-05-06T08:58:49.342" v="177" actId="478"/>
        <pc:sldMkLst>
          <pc:docMk/>
          <pc:sldMk cId="2186027997" sldId="2147378244"/>
        </pc:sldMkLst>
      </pc:sldChg>
      <pc:sldChg chg="addSp delSp modSp mod delAnim modAnim">
        <pc:chgData name="Line Skaarup Schøndorff" userId="57b27d9c-4576-4e63-b022-7ad6cbb70798" providerId="ADAL" clId="{96B7CF61-0ECB-4254-8638-11A77FE616A8}" dt="2025-05-06T08:59:42.111" v="186" actId="478"/>
        <pc:sldMkLst>
          <pc:docMk/>
          <pc:sldMk cId="174152362" sldId="2147378271"/>
        </pc:sldMkLst>
        <pc:spChg chg="mod">
          <ac:chgData name="Line Skaarup Schøndorff" userId="57b27d9c-4576-4e63-b022-7ad6cbb70798" providerId="ADAL" clId="{96B7CF61-0ECB-4254-8638-11A77FE616A8}" dt="2025-05-06T08:51:28.477" v="59" actId="1076"/>
          <ac:spMkLst>
            <pc:docMk/>
            <pc:sldMk cId="174152362" sldId="2147378271"/>
            <ac:spMk id="8" creationId="{491A40F7-5F1B-F583-E964-A4671376193F}"/>
          </ac:spMkLst>
        </pc:spChg>
        <pc:spChg chg="mod">
          <ac:chgData name="Line Skaarup Schøndorff" userId="57b27d9c-4576-4e63-b022-7ad6cbb70798" providerId="ADAL" clId="{96B7CF61-0ECB-4254-8638-11A77FE616A8}" dt="2025-05-06T08:51:34.641" v="62" actId="14100"/>
          <ac:spMkLst>
            <pc:docMk/>
            <pc:sldMk cId="174152362" sldId="2147378271"/>
            <ac:spMk id="9" creationId="{8E9F2F79-27C4-D59A-0828-A5AAAD04DDDE}"/>
          </ac:spMkLst>
        </pc:spChg>
        <pc:spChg chg="mod">
          <ac:chgData name="Line Skaarup Schøndorff" userId="57b27d9c-4576-4e63-b022-7ad6cbb70798" providerId="ADAL" clId="{96B7CF61-0ECB-4254-8638-11A77FE616A8}" dt="2025-05-06T08:51:53.671" v="65" actId="1076"/>
          <ac:spMkLst>
            <pc:docMk/>
            <pc:sldMk cId="174152362" sldId="2147378271"/>
            <ac:spMk id="10" creationId="{65E65468-77A2-2E1C-C883-EC7E57666D6C}"/>
          </ac:spMkLst>
        </pc:spChg>
        <pc:spChg chg="mod">
          <ac:chgData name="Line Skaarup Schøndorff" userId="57b27d9c-4576-4e63-b022-7ad6cbb70798" providerId="ADAL" clId="{96B7CF61-0ECB-4254-8638-11A77FE616A8}" dt="2025-05-06T08:53:36.964" v="79" actId="1076"/>
          <ac:spMkLst>
            <pc:docMk/>
            <pc:sldMk cId="174152362" sldId="2147378271"/>
            <ac:spMk id="11" creationId="{7190DCA5-04E6-DCD6-D3F3-4906325B3180}"/>
          </ac:spMkLst>
        </pc:spChg>
        <pc:spChg chg="mod">
          <ac:chgData name="Line Skaarup Schøndorff" userId="57b27d9c-4576-4e63-b022-7ad6cbb70798" providerId="ADAL" clId="{96B7CF61-0ECB-4254-8638-11A77FE616A8}" dt="2025-05-06T08:54:06.250" v="87" actId="1076"/>
          <ac:spMkLst>
            <pc:docMk/>
            <pc:sldMk cId="174152362" sldId="2147378271"/>
            <ac:spMk id="12" creationId="{4D37A88A-C062-A79C-8B06-8920B55A7BCB}"/>
          </ac:spMkLst>
        </pc:spChg>
        <pc:spChg chg="mod">
          <ac:chgData name="Line Skaarup Schøndorff" userId="57b27d9c-4576-4e63-b022-7ad6cbb70798" providerId="ADAL" clId="{96B7CF61-0ECB-4254-8638-11A77FE616A8}" dt="2025-05-06T08:54:56.960" v="98" actId="1076"/>
          <ac:spMkLst>
            <pc:docMk/>
            <pc:sldMk cId="174152362" sldId="2147378271"/>
            <ac:spMk id="13" creationId="{7C75DEF8-F64C-4C16-7B7E-150D843350FC}"/>
          </ac:spMkLst>
        </pc:spChg>
        <pc:spChg chg="mod">
          <ac:chgData name="Line Skaarup Schøndorff" userId="57b27d9c-4576-4e63-b022-7ad6cbb70798" providerId="ADAL" clId="{96B7CF61-0ECB-4254-8638-11A77FE616A8}" dt="2025-05-06T08:54:34.980" v="94" actId="1076"/>
          <ac:spMkLst>
            <pc:docMk/>
            <pc:sldMk cId="174152362" sldId="2147378271"/>
            <ac:spMk id="14" creationId="{85D8D90F-AFA3-5081-EF7E-66B13D3B2ADE}"/>
          </ac:spMkLst>
        </pc:spChg>
        <pc:spChg chg="mod">
          <ac:chgData name="Line Skaarup Schøndorff" userId="57b27d9c-4576-4e63-b022-7ad6cbb70798" providerId="ADAL" clId="{96B7CF61-0ECB-4254-8638-11A77FE616A8}" dt="2025-05-06T08:52:48.424" v="76" actId="1076"/>
          <ac:spMkLst>
            <pc:docMk/>
            <pc:sldMk cId="174152362" sldId="2147378271"/>
            <ac:spMk id="15" creationId="{41D3073B-AB7D-DF2A-2F03-56AFC7961D4F}"/>
          </ac:spMkLst>
        </pc:spChg>
        <pc:spChg chg="mod">
          <ac:chgData name="Line Skaarup Schøndorff" userId="57b27d9c-4576-4e63-b022-7ad6cbb70798" providerId="ADAL" clId="{96B7CF61-0ECB-4254-8638-11A77FE616A8}" dt="2025-05-06T08:52:17.829" v="70" actId="1076"/>
          <ac:spMkLst>
            <pc:docMk/>
            <pc:sldMk cId="174152362" sldId="2147378271"/>
            <ac:spMk id="16" creationId="{110D1B73-5AF2-60CF-2A69-4A0B20BC9852}"/>
          </ac:spMkLst>
        </pc:spChg>
        <pc:spChg chg="mod">
          <ac:chgData name="Line Skaarup Schøndorff" userId="57b27d9c-4576-4e63-b022-7ad6cbb70798" providerId="ADAL" clId="{96B7CF61-0ECB-4254-8638-11A77FE616A8}" dt="2025-05-06T08:51:14.530" v="58" actId="1076"/>
          <ac:spMkLst>
            <pc:docMk/>
            <pc:sldMk cId="174152362" sldId="2147378271"/>
            <ac:spMk id="17" creationId="{DDE48297-AB27-B63A-0679-19FEABB86573}"/>
          </ac:spMkLst>
        </pc:spChg>
        <pc:spChg chg="mod">
          <ac:chgData name="Line Skaarup Schøndorff" userId="57b27d9c-4576-4e63-b022-7ad6cbb70798" providerId="ADAL" clId="{96B7CF61-0ECB-4254-8638-11A77FE616A8}" dt="2025-05-06T08:55:24.873" v="105" actId="1076"/>
          <ac:spMkLst>
            <pc:docMk/>
            <pc:sldMk cId="174152362" sldId="2147378271"/>
            <ac:spMk id="18" creationId="{EDD8C0E9-8B65-9FF3-8AFD-0DB8AD5C13B3}"/>
          </ac:spMkLst>
        </pc:spChg>
        <pc:spChg chg="mod">
          <ac:chgData name="Line Skaarup Schøndorff" userId="57b27d9c-4576-4e63-b022-7ad6cbb70798" providerId="ADAL" clId="{96B7CF61-0ECB-4254-8638-11A77FE616A8}" dt="2025-05-06T08:57:09.686" v="135" actId="1076"/>
          <ac:spMkLst>
            <pc:docMk/>
            <pc:sldMk cId="174152362" sldId="2147378271"/>
            <ac:spMk id="19" creationId="{0AC600D7-5295-3CCB-C856-963B9793464B}"/>
          </ac:spMkLst>
        </pc:spChg>
        <pc:spChg chg="mod">
          <ac:chgData name="Line Skaarup Schøndorff" userId="57b27d9c-4576-4e63-b022-7ad6cbb70798" providerId="ADAL" clId="{96B7CF61-0ECB-4254-8638-11A77FE616A8}" dt="2025-05-06T08:51:06.455" v="56" actId="1076"/>
          <ac:spMkLst>
            <pc:docMk/>
            <pc:sldMk cId="174152362" sldId="2147378271"/>
            <ac:spMk id="23" creationId="{B6ACB8DD-4217-D080-054B-AE116B688D5F}"/>
          </ac:spMkLst>
        </pc:spChg>
        <pc:spChg chg="mod">
          <ac:chgData name="Line Skaarup Schøndorff" userId="57b27d9c-4576-4e63-b022-7ad6cbb70798" providerId="ADAL" clId="{96B7CF61-0ECB-4254-8638-11A77FE616A8}" dt="2025-05-06T08:52:12.358" v="68" actId="1076"/>
          <ac:spMkLst>
            <pc:docMk/>
            <pc:sldMk cId="174152362" sldId="2147378271"/>
            <ac:spMk id="25" creationId="{F07D3D21-B811-C673-DC1C-782C8695FA44}"/>
          </ac:spMkLst>
        </pc:spChg>
        <pc:spChg chg="mod">
          <ac:chgData name="Line Skaarup Schøndorff" userId="57b27d9c-4576-4e63-b022-7ad6cbb70798" providerId="ADAL" clId="{96B7CF61-0ECB-4254-8638-11A77FE616A8}" dt="2025-05-06T08:52:34.503" v="73" actId="1076"/>
          <ac:spMkLst>
            <pc:docMk/>
            <pc:sldMk cId="174152362" sldId="2147378271"/>
            <ac:spMk id="26" creationId="{F2099B23-D523-E650-1B82-9637AEDAA988}"/>
          </ac:spMkLst>
        </pc:spChg>
        <pc:spChg chg="mod">
          <ac:chgData name="Line Skaarup Schøndorff" userId="57b27d9c-4576-4e63-b022-7ad6cbb70798" providerId="ADAL" clId="{96B7CF61-0ECB-4254-8638-11A77FE616A8}" dt="2025-05-06T08:52:39.621" v="74" actId="1076"/>
          <ac:spMkLst>
            <pc:docMk/>
            <pc:sldMk cId="174152362" sldId="2147378271"/>
            <ac:spMk id="27" creationId="{A5517E80-3311-5AAA-BDB5-485817C47B91}"/>
          </ac:spMkLst>
        </pc:spChg>
        <pc:spChg chg="mod">
          <ac:chgData name="Line Skaarup Schøndorff" userId="57b27d9c-4576-4e63-b022-7ad6cbb70798" providerId="ADAL" clId="{96B7CF61-0ECB-4254-8638-11A77FE616A8}" dt="2025-05-06T08:53:34.270" v="78" actId="1076"/>
          <ac:spMkLst>
            <pc:docMk/>
            <pc:sldMk cId="174152362" sldId="2147378271"/>
            <ac:spMk id="28" creationId="{6DCEF2DF-0DF7-8CA3-C267-E29E5C56DB72}"/>
          </ac:spMkLst>
        </pc:spChg>
        <pc:spChg chg="mod">
          <ac:chgData name="Line Skaarup Schøndorff" userId="57b27d9c-4576-4e63-b022-7ad6cbb70798" providerId="ADAL" clId="{96B7CF61-0ECB-4254-8638-11A77FE616A8}" dt="2025-05-06T08:54:40.709" v="95" actId="1076"/>
          <ac:spMkLst>
            <pc:docMk/>
            <pc:sldMk cId="174152362" sldId="2147378271"/>
            <ac:spMk id="29" creationId="{1DE9308B-C699-5186-7036-D4E15AD41FD7}"/>
          </ac:spMkLst>
        </pc:spChg>
        <pc:spChg chg="mod">
          <ac:chgData name="Line Skaarup Schøndorff" userId="57b27d9c-4576-4e63-b022-7ad6cbb70798" providerId="ADAL" clId="{96B7CF61-0ECB-4254-8638-11A77FE616A8}" dt="2025-05-06T08:53:55.107" v="84" actId="1076"/>
          <ac:spMkLst>
            <pc:docMk/>
            <pc:sldMk cId="174152362" sldId="2147378271"/>
            <ac:spMk id="30" creationId="{825894B3-98C1-BF25-38ED-C81D1C84AA02}"/>
          </ac:spMkLst>
        </pc:spChg>
        <pc:spChg chg="mod">
          <ac:chgData name="Line Skaarup Schøndorff" userId="57b27d9c-4576-4e63-b022-7ad6cbb70798" providerId="ADAL" clId="{96B7CF61-0ECB-4254-8638-11A77FE616A8}" dt="2025-05-06T08:55:00.514" v="99" actId="1076"/>
          <ac:spMkLst>
            <pc:docMk/>
            <pc:sldMk cId="174152362" sldId="2147378271"/>
            <ac:spMk id="31" creationId="{91E5130C-A4C6-8AFB-AF1E-8CF2D59CBCA4}"/>
          </ac:spMkLst>
        </pc:spChg>
        <pc:spChg chg="mod">
          <ac:chgData name="Line Skaarup Schøndorff" userId="57b27d9c-4576-4e63-b022-7ad6cbb70798" providerId="ADAL" clId="{96B7CF61-0ECB-4254-8638-11A77FE616A8}" dt="2025-05-06T08:55:17.726" v="103" actId="1076"/>
          <ac:spMkLst>
            <pc:docMk/>
            <pc:sldMk cId="174152362" sldId="2147378271"/>
            <ac:spMk id="32" creationId="{C260593F-E70D-0F4B-7CDE-84F80DDCB589}"/>
          </ac:spMkLst>
        </pc:spChg>
        <pc:spChg chg="mod">
          <ac:chgData name="Line Skaarup Schøndorff" userId="57b27d9c-4576-4e63-b022-7ad6cbb70798" providerId="ADAL" clId="{96B7CF61-0ECB-4254-8638-11A77FE616A8}" dt="2025-05-06T08:55:54.324" v="114" actId="1076"/>
          <ac:spMkLst>
            <pc:docMk/>
            <pc:sldMk cId="174152362" sldId="2147378271"/>
            <ac:spMk id="48" creationId="{9308E591-46EE-A8D4-1DB9-444289BCADAC}"/>
          </ac:spMkLst>
        </pc:spChg>
        <pc:spChg chg="add mod">
          <ac:chgData name="Line Skaarup Schøndorff" userId="57b27d9c-4576-4e63-b022-7ad6cbb70798" providerId="ADAL" clId="{96B7CF61-0ECB-4254-8638-11A77FE616A8}" dt="2025-05-06T08:56:13.495" v="120" actId="1076"/>
          <ac:spMkLst>
            <pc:docMk/>
            <pc:sldMk cId="174152362" sldId="2147378271"/>
            <ac:spMk id="51" creationId="{13405F3F-5CAD-2206-3AC5-F5D1DC456202}"/>
          </ac:spMkLst>
        </pc:spChg>
        <pc:spChg chg="add mod">
          <ac:chgData name="Line Skaarup Schøndorff" userId="57b27d9c-4576-4e63-b022-7ad6cbb70798" providerId="ADAL" clId="{96B7CF61-0ECB-4254-8638-11A77FE616A8}" dt="2025-05-06T08:56:59.929" v="132" actId="20577"/>
          <ac:spMkLst>
            <pc:docMk/>
            <pc:sldMk cId="174152362" sldId="2147378271"/>
            <ac:spMk id="54" creationId="{1DA4BA84-0F9E-ABC9-1572-9755A25766F6}"/>
          </ac:spMkLst>
        </pc:spChg>
        <pc:spChg chg="mod">
          <ac:chgData name="Line Skaarup Schøndorff" userId="57b27d9c-4576-4e63-b022-7ad6cbb70798" providerId="ADAL" clId="{96B7CF61-0ECB-4254-8638-11A77FE616A8}" dt="2025-05-06T08:56:06.541" v="118" actId="1076"/>
          <ac:spMkLst>
            <pc:docMk/>
            <pc:sldMk cId="174152362" sldId="2147378271"/>
            <ac:spMk id="57" creationId="{BF83DBC5-FB03-6BC3-13BC-696D5CCCC931}"/>
          </ac:spMkLst>
        </pc:spChg>
        <pc:spChg chg="mod">
          <ac:chgData name="Line Skaarup Schøndorff" userId="57b27d9c-4576-4e63-b022-7ad6cbb70798" providerId="ADAL" clId="{96B7CF61-0ECB-4254-8638-11A77FE616A8}" dt="2025-05-06T08:57:38.919" v="174" actId="20577"/>
          <ac:spMkLst>
            <pc:docMk/>
            <pc:sldMk cId="174152362" sldId="2147378271"/>
            <ac:spMk id="61" creationId="{05E3B0DD-3422-FA32-CC57-831743D81C11}"/>
          </ac:spMkLst>
        </pc:spChg>
        <pc:cxnChg chg="mod">
          <ac:chgData name="Line Skaarup Schøndorff" userId="57b27d9c-4576-4e63-b022-7ad6cbb70798" providerId="ADAL" clId="{96B7CF61-0ECB-4254-8638-11A77FE616A8}" dt="2025-05-06T08:51:09.268" v="57" actId="1076"/>
          <ac:cxnSpMkLst>
            <pc:docMk/>
            <pc:sldMk cId="174152362" sldId="2147378271"/>
            <ac:cxnSpMk id="34" creationId="{9A932478-2AC1-11C0-7833-503FC488568E}"/>
          </ac:cxnSpMkLst>
        </pc:cxnChg>
        <pc:cxnChg chg="mod">
          <ac:chgData name="Line Skaarup Schøndorff" userId="57b27d9c-4576-4e63-b022-7ad6cbb70798" providerId="ADAL" clId="{96B7CF61-0ECB-4254-8638-11A77FE616A8}" dt="2025-05-06T08:52:14.372" v="69" actId="1076"/>
          <ac:cxnSpMkLst>
            <pc:docMk/>
            <pc:sldMk cId="174152362" sldId="2147378271"/>
            <ac:cxnSpMk id="35" creationId="{B462AE40-A42E-48BB-6209-2133D74A1C50}"/>
          </ac:cxnSpMkLst>
        </pc:cxnChg>
        <pc:cxnChg chg="mod">
          <ac:chgData name="Line Skaarup Schøndorff" userId="57b27d9c-4576-4e63-b022-7ad6cbb70798" providerId="ADAL" clId="{96B7CF61-0ECB-4254-8638-11A77FE616A8}" dt="2025-05-06T08:57:59.758" v="176" actId="1076"/>
          <ac:cxnSpMkLst>
            <pc:docMk/>
            <pc:sldMk cId="174152362" sldId="2147378271"/>
            <ac:cxnSpMk id="36" creationId="{2CF96487-1B50-FDF9-F56B-37149817BE50}"/>
          </ac:cxnSpMkLst>
        </pc:cxnChg>
        <pc:cxnChg chg="mod">
          <ac:chgData name="Line Skaarup Schøndorff" userId="57b27d9c-4576-4e63-b022-7ad6cbb70798" providerId="ADAL" clId="{96B7CF61-0ECB-4254-8638-11A77FE616A8}" dt="2025-05-06T08:51:43.937" v="64" actId="1076"/>
          <ac:cxnSpMkLst>
            <pc:docMk/>
            <pc:sldMk cId="174152362" sldId="2147378271"/>
            <ac:cxnSpMk id="38" creationId="{426D0813-C60C-F882-6B2A-664009D83127}"/>
          </ac:cxnSpMkLst>
        </pc:cxnChg>
        <pc:cxnChg chg="mod">
          <ac:chgData name="Line Skaarup Schøndorff" userId="57b27d9c-4576-4e63-b022-7ad6cbb70798" providerId="ADAL" clId="{96B7CF61-0ECB-4254-8638-11A77FE616A8}" dt="2025-05-06T08:54:45.768" v="97" actId="14100"/>
          <ac:cxnSpMkLst>
            <pc:docMk/>
            <pc:sldMk cId="174152362" sldId="2147378271"/>
            <ac:cxnSpMk id="40" creationId="{DB3FA6E2-6B1E-58EA-6989-17F46589BEB3}"/>
          </ac:cxnSpMkLst>
        </pc:cxnChg>
        <pc:cxnChg chg="mod">
          <ac:chgData name="Line Skaarup Schøndorff" userId="57b27d9c-4576-4e63-b022-7ad6cbb70798" providerId="ADAL" clId="{96B7CF61-0ECB-4254-8638-11A77FE616A8}" dt="2025-05-06T08:53:45.584" v="82" actId="1076"/>
          <ac:cxnSpMkLst>
            <pc:docMk/>
            <pc:sldMk cId="174152362" sldId="2147378271"/>
            <ac:cxnSpMk id="41" creationId="{DDDFC5AB-7EF1-4155-B86C-3EC4315D0D8F}"/>
          </ac:cxnSpMkLst>
        </pc:cxnChg>
        <pc:cxnChg chg="mod">
          <ac:chgData name="Line Skaarup Schøndorff" userId="57b27d9c-4576-4e63-b022-7ad6cbb70798" providerId="ADAL" clId="{96B7CF61-0ECB-4254-8638-11A77FE616A8}" dt="2025-05-06T08:54:29.948" v="93" actId="1076"/>
          <ac:cxnSpMkLst>
            <pc:docMk/>
            <pc:sldMk cId="174152362" sldId="2147378271"/>
            <ac:cxnSpMk id="42" creationId="{0A4E99B8-EE32-29EC-EF9B-13E6F07EA96C}"/>
          </ac:cxnSpMkLst>
        </pc:cxnChg>
        <pc:cxnChg chg="mod">
          <ac:chgData name="Line Skaarup Schøndorff" userId="57b27d9c-4576-4e63-b022-7ad6cbb70798" providerId="ADAL" clId="{96B7CF61-0ECB-4254-8638-11A77FE616A8}" dt="2025-05-06T08:57:56.434" v="175" actId="1076"/>
          <ac:cxnSpMkLst>
            <pc:docMk/>
            <pc:sldMk cId="174152362" sldId="2147378271"/>
            <ac:cxnSpMk id="43" creationId="{5B85C90F-99B3-8FCF-BD8B-FBFD930A9115}"/>
          </ac:cxnSpMkLst>
        </pc:cxnChg>
        <pc:cxnChg chg="mod">
          <ac:chgData name="Line Skaarup Schøndorff" userId="57b27d9c-4576-4e63-b022-7ad6cbb70798" providerId="ADAL" clId="{96B7CF61-0ECB-4254-8638-11A77FE616A8}" dt="2025-05-06T08:55:20.356" v="104" actId="1076"/>
          <ac:cxnSpMkLst>
            <pc:docMk/>
            <pc:sldMk cId="174152362" sldId="2147378271"/>
            <ac:cxnSpMk id="45" creationId="{EE0EF037-81B3-963B-258D-D42BDB10F90C}"/>
          </ac:cxnSpMkLst>
        </pc:cxnChg>
        <pc:cxnChg chg="mod">
          <ac:chgData name="Line Skaarup Schøndorff" userId="57b27d9c-4576-4e63-b022-7ad6cbb70798" providerId="ADAL" clId="{96B7CF61-0ECB-4254-8638-11A77FE616A8}" dt="2025-05-06T08:56:19.905" v="122" actId="14100"/>
          <ac:cxnSpMkLst>
            <pc:docMk/>
            <pc:sldMk cId="174152362" sldId="2147378271"/>
            <ac:cxnSpMk id="47" creationId="{B6FC9902-B306-205C-B9E4-1A8E0A049E07}"/>
          </ac:cxnSpMkLst>
        </pc:cxnChg>
        <pc:cxnChg chg="mod">
          <ac:chgData name="Line Skaarup Schøndorff" userId="57b27d9c-4576-4e63-b022-7ad6cbb70798" providerId="ADAL" clId="{96B7CF61-0ECB-4254-8638-11A77FE616A8}" dt="2025-05-06T08:55:58.371" v="115" actId="1076"/>
          <ac:cxnSpMkLst>
            <pc:docMk/>
            <pc:sldMk cId="174152362" sldId="2147378271"/>
            <ac:cxnSpMk id="49" creationId="{213E7AE8-79BA-906C-B5E4-6293F7ED53C7}"/>
          </ac:cxnSpMkLst>
        </pc:cxnChg>
        <pc:cxnChg chg="mod">
          <ac:chgData name="Line Skaarup Schøndorff" userId="57b27d9c-4576-4e63-b022-7ad6cbb70798" providerId="ADAL" clId="{96B7CF61-0ECB-4254-8638-11A77FE616A8}" dt="2025-05-06T08:57:17.185" v="137" actId="14100"/>
          <ac:cxnSpMkLst>
            <pc:docMk/>
            <pc:sldMk cId="174152362" sldId="2147378271"/>
            <ac:cxnSpMk id="58" creationId="{0EB2AFD1-F5FD-031E-3124-0316EC747BE8}"/>
          </ac:cxnSpMkLst>
        </pc:cxnChg>
      </pc:sldChg>
      <pc:sldChg chg="delSp modSp mod">
        <pc:chgData name="Line Skaarup Schøndorff" userId="57b27d9c-4576-4e63-b022-7ad6cbb70798" providerId="ADAL" clId="{96B7CF61-0ECB-4254-8638-11A77FE616A8}" dt="2025-05-06T08:59:39.300" v="185" actId="478"/>
        <pc:sldMkLst>
          <pc:docMk/>
          <pc:sldMk cId="2826892681" sldId="2147378272"/>
        </pc:sldMkLst>
      </pc:sldChg>
      <pc:sldChg chg="delSp modSp mod">
        <pc:chgData name="Line Skaarup Schøndorff" userId="57b27d9c-4576-4e63-b022-7ad6cbb70798" providerId="ADAL" clId="{96B7CF61-0ECB-4254-8638-11A77FE616A8}" dt="2025-05-06T10:20:28.325" v="694" actId="20577"/>
        <pc:sldMkLst>
          <pc:docMk/>
          <pc:sldMk cId="1863921535" sldId="2147378274"/>
        </pc:sldMkLst>
        <pc:spChg chg="mod">
          <ac:chgData name="Line Skaarup Schøndorff" userId="57b27d9c-4576-4e63-b022-7ad6cbb70798" providerId="ADAL" clId="{96B7CF61-0ECB-4254-8638-11A77FE616A8}" dt="2025-05-06T10:20:28.325" v="694" actId="20577"/>
          <ac:spMkLst>
            <pc:docMk/>
            <pc:sldMk cId="1863921535" sldId="2147378274"/>
            <ac:spMk id="7" creationId="{1A8B15DE-8DC1-B469-C441-2A735B5079AC}"/>
          </ac:spMkLst>
        </pc:spChg>
      </pc:sldChg>
      <pc:sldChg chg="addSp delSp modSp mod">
        <pc:chgData name="Line Skaarup Schøndorff" userId="57b27d9c-4576-4e63-b022-7ad6cbb70798" providerId="ADAL" clId="{96B7CF61-0ECB-4254-8638-11A77FE616A8}" dt="2025-05-19T10:38:14.491" v="2336" actId="404"/>
        <pc:sldMkLst>
          <pc:docMk/>
          <pc:sldMk cId="2965314018" sldId="2147378278"/>
        </pc:sldMkLst>
        <pc:spChg chg="mod">
          <ac:chgData name="Line Skaarup Schøndorff" userId="57b27d9c-4576-4e63-b022-7ad6cbb70798" providerId="ADAL" clId="{96B7CF61-0ECB-4254-8638-11A77FE616A8}" dt="2025-05-19T10:38:14.491" v="2336" actId="404"/>
          <ac:spMkLst>
            <pc:docMk/>
            <pc:sldMk cId="2965314018" sldId="2147378278"/>
            <ac:spMk id="2" creationId="{9BD14F60-BD09-7560-79D4-3D8E4D87D9AA}"/>
          </ac:spMkLst>
        </pc:spChg>
        <pc:graphicFrameChg chg="add mod">
          <ac:chgData name="Line Skaarup Schøndorff" userId="57b27d9c-4576-4e63-b022-7ad6cbb70798" providerId="ADAL" clId="{96B7CF61-0ECB-4254-8638-11A77FE616A8}" dt="2025-05-19T10:36:12.174" v="2331"/>
          <ac:graphicFrameMkLst>
            <pc:docMk/>
            <pc:sldMk cId="2965314018" sldId="2147378278"/>
            <ac:graphicFrameMk id="8" creationId="{3E90A427-5CB8-AAD8-D894-E3718D01FE17}"/>
          </ac:graphicFrameMkLst>
        </pc:graphicFrameChg>
      </pc:sldChg>
      <pc:sldChg chg="addSp delSp modSp mod">
        <pc:chgData name="Line Skaarup Schøndorff" userId="57b27d9c-4576-4e63-b022-7ad6cbb70798" providerId="ADAL" clId="{96B7CF61-0ECB-4254-8638-11A77FE616A8}" dt="2025-05-08T08:05:55.195" v="2311" actId="1076"/>
        <pc:sldMkLst>
          <pc:docMk/>
          <pc:sldMk cId="60126067" sldId="2147378280"/>
        </pc:sldMkLst>
        <pc:picChg chg="add mod">
          <ac:chgData name="Line Skaarup Schøndorff" userId="57b27d9c-4576-4e63-b022-7ad6cbb70798" providerId="ADAL" clId="{96B7CF61-0ECB-4254-8638-11A77FE616A8}" dt="2025-05-08T08:05:55.195" v="2311" actId="1076"/>
          <ac:picMkLst>
            <pc:docMk/>
            <pc:sldMk cId="60126067" sldId="2147378280"/>
            <ac:picMk id="8" creationId="{77034465-D3AC-D326-1E77-3B9B34B8F8F4}"/>
          </ac:picMkLst>
        </pc:picChg>
      </pc:sldChg>
      <pc:sldChg chg="addSp delSp modSp mod">
        <pc:chgData name="Line Skaarup Schøndorff" userId="57b27d9c-4576-4e63-b022-7ad6cbb70798" providerId="ADAL" clId="{96B7CF61-0ECB-4254-8638-11A77FE616A8}" dt="2025-05-06T11:43:28.573" v="1409" actId="478"/>
        <pc:sldMkLst>
          <pc:docMk/>
          <pc:sldMk cId="4032105819" sldId="2147378284"/>
        </pc:sldMkLst>
        <pc:spChg chg="mod">
          <ac:chgData name="Line Skaarup Schøndorff" userId="57b27d9c-4576-4e63-b022-7ad6cbb70798" providerId="ADAL" clId="{96B7CF61-0ECB-4254-8638-11A77FE616A8}" dt="2025-05-06T11:43:25.056" v="1408" actId="20577"/>
          <ac:spMkLst>
            <pc:docMk/>
            <pc:sldMk cId="4032105819" sldId="2147378284"/>
            <ac:spMk id="2" creationId="{349968A6-4560-FA85-F53A-50275C11E790}"/>
          </ac:spMkLst>
        </pc:spChg>
      </pc:sldChg>
      <pc:sldChg chg="delSp del mod">
        <pc:chgData name="Line Skaarup Schøndorff" userId="57b27d9c-4576-4e63-b022-7ad6cbb70798" providerId="ADAL" clId="{96B7CF61-0ECB-4254-8638-11A77FE616A8}" dt="2025-05-06T09:04:10.549" v="203" actId="47"/>
        <pc:sldMkLst>
          <pc:docMk/>
          <pc:sldMk cId="3210726582" sldId="2147378289"/>
        </pc:sldMkLst>
      </pc:sldChg>
      <pc:sldChg chg="delSp del mod">
        <pc:chgData name="Line Skaarup Schøndorff" userId="57b27d9c-4576-4e63-b022-7ad6cbb70798" providerId="ADAL" clId="{96B7CF61-0ECB-4254-8638-11A77FE616A8}" dt="2025-05-06T09:04:11.795" v="204" actId="47"/>
        <pc:sldMkLst>
          <pc:docMk/>
          <pc:sldMk cId="1571833276" sldId="2147378292"/>
        </pc:sldMkLst>
      </pc:sldChg>
      <pc:sldChg chg="addSp delSp modSp mod">
        <pc:chgData name="Line Skaarup Schøndorff" userId="57b27d9c-4576-4e63-b022-7ad6cbb70798" providerId="ADAL" clId="{96B7CF61-0ECB-4254-8638-11A77FE616A8}" dt="2025-05-07T10:03:31.220" v="2293" actId="27918"/>
        <pc:sldMkLst>
          <pc:docMk/>
          <pc:sldMk cId="2586681969" sldId="2147378294"/>
        </pc:sldMkLst>
        <pc:spChg chg="mod">
          <ac:chgData name="Line Skaarup Schøndorff" userId="57b27d9c-4576-4e63-b022-7ad6cbb70798" providerId="ADAL" clId="{96B7CF61-0ECB-4254-8638-11A77FE616A8}" dt="2025-05-07T09:57:52.391" v="2273" actId="1076"/>
          <ac:spMkLst>
            <pc:docMk/>
            <pc:sldMk cId="2586681969" sldId="2147378294"/>
            <ac:spMk id="2" creationId="{9BD14F60-BD09-7560-79D4-3D8E4D87D9AA}"/>
          </ac:spMkLst>
        </pc:spChg>
        <pc:graphicFrameChg chg="mod">
          <ac:chgData name="Line Skaarup Schøndorff" userId="57b27d9c-4576-4e63-b022-7ad6cbb70798" providerId="ADAL" clId="{96B7CF61-0ECB-4254-8638-11A77FE616A8}" dt="2025-05-07T10:00:52.023" v="2286" actId="404"/>
          <ac:graphicFrameMkLst>
            <pc:docMk/>
            <pc:sldMk cId="2586681969" sldId="2147378294"/>
            <ac:graphicFrameMk id="9" creationId="{CBF091AA-ADAC-4E5C-ABF2-336BAD178A58}"/>
          </ac:graphicFrameMkLst>
        </pc:graphicFrameChg>
      </pc:sldChg>
      <pc:sldChg chg="addSp delSp modSp mod setBg">
        <pc:chgData name="Line Skaarup Schøndorff" userId="57b27d9c-4576-4e63-b022-7ad6cbb70798" providerId="ADAL" clId="{96B7CF61-0ECB-4254-8638-11A77FE616A8}" dt="2025-05-19T10:26:01.455" v="2317" actId="20577"/>
        <pc:sldMkLst>
          <pc:docMk/>
          <pc:sldMk cId="2379937861" sldId="2147378302"/>
        </pc:sldMkLst>
        <pc:spChg chg="mod">
          <ac:chgData name="Line Skaarup Schøndorff" userId="57b27d9c-4576-4e63-b022-7ad6cbb70798" providerId="ADAL" clId="{96B7CF61-0ECB-4254-8638-11A77FE616A8}" dt="2025-05-19T10:26:01.455" v="2317" actId="20577"/>
          <ac:spMkLst>
            <pc:docMk/>
            <pc:sldMk cId="2379937861" sldId="2147378302"/>
            <ac:spMk id="3" creationId="{37F8B4DD-B895-CE4E-337A-2FAA82E7161F}"/>
          </ac:spMkLst>
        </pc:spChg>
        <pc:spChg chg="mod">
          <ac:chgData name="Line Skaarup Schøndorff" userId="57b27d9c-4576-4e63-b022-7ad6cbb70798" providerId="ADAL" clId="{96B7CF61-0ECB-4254-8638-11A77FE616A8}" dt="2025-05-06T09:10:35.814" v="227" actId="20577"/>
          <ac:spMkLst>
            <pc:docMk/>
            <pc:sldMk cId="2379937861" sldId="2147378302"/>
            <ac:spMk id="26" creationId="{8D04C2F3-2D25-CA89-78F3-B3E30FE1F970}"/>
          </ac:spMkLst>
        </pc:spChg>
        <pc:spChg chg="mod">
          <ac:chgData name="Line Skaarup Schøndorff" userId="57b27d9c-4576-4e63-b022-7ad6cbb70798" providerId="ADAL" clId="{96B7CF61-0ECB-4254-8638-11A77FE616A8}" dt="2025-05-06T09:10:44.881" v="228"/>
          <ac:spMkLst>
            <pc:docMk/>
            <pc:sldMk cId="2379937861" sldId="2147378302"/>
            <ac:spMk id="27" creationId="{8629D29B-8A88-2AEB-7CDD-61179453E2D9}"/>
          </ac:spMkLst>
        </pc:spChg>
        <pc:spChg chg="mod">
          <ac:chgData name="Line Skaarup Schøndorff" userId="57b27d9c-4576-4e63-b022-7ad6cbb70798" providerId="ADAL" clId="{96B7CF61-0ECB-4254-8638-11A77FE616A8}" dt="2025-05-06T09:10:50.795" v="230"/>
          <ac:spMkLst>
            <pc:docMk/>
            <pc:sldMk cId="2379937861" sldId="2147378302"/>
            <ac:spMk id="28" creationId="{C833A08B-C792-A0BE-D441-54746F3C235A}"/>
          </ac:spMkLst>
        </pc:spChg>
        <pc:spChg chg="mod">
          <ac:chgData name="Line Skaarup Schøndorff" userId="57b27d9c-4576-4e63-b022-7ad6cbb70798" providerId="ADAL" clId="{96B7CF61-0ECB-4254-8638-11A77FE616A8}" dt="2025-05-06T09:10:47.644" v="229"/>
          <ac:spMkLst>
            <pc:docMk/>
            <pc:sldMk cId="2379937861" sldId="2147378302"/>
            <ac:spMk id="29" creationId="{99120430-F6D9-3612-7B8E-AC1C62D43A81}"/>
          </ac:spMkLst>
        </pc:spChg>
        <pc:spChg chg="mod">
          <ac:chgData name="Line Skaarup Schøndorff" userId="57b27d9c-4576-4e63-b022-7ad6cbb70798" providerId="ADAL" clId="{96B7CF61-0ECB-4254-8638-11A77FE616A8}" dt="2025-05-06T09:14:54.971" v="268" actId="1076"/>
          <ac:spMkLst>
            <pc:docMk/>
            <pc:sldMk cId="2379937861" sldId="2147378302"/>
            <ac:spMk id="35" creationId="{870F7C2B-4401-62E5-9640-240870393450}"/>
          </ac:spMkLst>
        </pc:spChg>
        <pc:spChg chg="mod">
          <ac:chgData name="Line Skaarup Schøndorff" userId="57b27d9c-4576-4e63-b022-7ad6cbb70798" providerId="ADAL" clId="{96B7CF61-0ECB-4254-8638-11A77FE616A8}" dt="2025-05-06T09:17:57.915" v="287" actId="1076"/>
          <ac:spMkLst>
            <pc:docMk/>
            <pc:sldMk cId="2379937861" sldId="2147378302"/>
            <ac:spMk id="36" creationId="{01C35F25-CE0E-18E7-8700-25200667F4C0}"/>
          </ac:spMkLst>
        </pc:spChg>
        <pc:spChg chg="mod">
          <ac:chgData name="Line Skaarup Schøndorff" userId="57b27d9c-4576-4e63-b022-7ad6cbb70798" providerId="ADAL" clId="{96B7CF61-0ECB-4254-8638-11A77FE616A8}" dt="2025-05-06T09:22:17.482" v="314" actId="1076"/>
          <ac:spMkLst>
            <pc:docMk/>
            <pc:sldMk cId="2379937861" sldId="2147378302"/>
            <ac:spMk id="37" creationId="{674FE848-8402-9639-8F76-7BA6A248452F}"/>
          </ac:spMkLst>
        </pc:spChg>
        <pc:spChg chg="mod">
          <ac:chgData name="Line Skaarup Schøndorff" userId="57b27d9c-4576-4e63-b022-7ad6cbb70798" providerId="ADAL" clId="{96B7CF61-0ECB-4254-8638-11A77FE616A8}" dt="2025-05-06T09:26:34.434" v="346" actId="1076"/>
          <ac:spMkLst>
            <pc:docMk/>
            <pc:sldMk cId="2379937861" sldId="2147378302"/>
            <ac:spMk id="38" creationId="{F3B95942-3DAD-B80D-8F65-D1E32F5BD073}"/>
          </ac:spMkLst>
        </pc:spChg>
        <pc:graphicFrameChg chg="add mod">
          <ac:chgData name="Line Skaarup Schøndorff" userId="57b27d9c-4576-4e63-b022-7ad6cbb70798" providerId="ADAL" clId="{96B7CF61-0ECB-4254-8638-11A77FE616A8}" dt="2025-05-06T09:19:58.125" v="301" actId="113"/>
          <ac:graphicFrameMkLst>
            <pc:docMk/>
            <pc:sldMk cId="2379937861" sldId="2147378302"/>
            <ac:graphicFrameMk id="9" creationId="{03EF1ED1-A9E2-D4F2-C30C-5B47DCFFA6D8}"/>
          </ac:graphicFrameMkLst>
        </pc:graphicFrameChg>
        <pc:graphicFrameChg chg="mod">
          <ac:chgData name="Line Skaarup Schøndorff" userId="57b27d9c-4576-4e63-b022-7ad6cbb70798" providerId="ADAL" clId="{96B7CF61-0ECB-4254-8638-11A77FE616A8}" dt="2025-05-06T09:13:56.764" v="258"/>
          <ac:graphicFrameMkLst>
            <pc:docMk/>
            <pc:sldMk cId="2379937861" sldId="2147378302"/>
            <ac:graphicFrameMk id="10" creationId="{FF75054A-DC0C-A7C1-6DF1-38D571FC405B}"/>
          </ac:graphicFrameMkLst>
        </pc:graphicFrameChg>
        <pc:graphicFrameChg chg="add mod">
          <ac:chgData name="Line Skaarup Schøndorff" userId="57b27d9c-4576-4e63-b022-7ad6cbb70798" providerId="ADAL" clId="{96B7CF61-0ECB-4254-8638-11A77FE616A8}" dt="2025-05-06T09:22:05.861" v="312"/>
          <ac:graphicFrameMkLst>
            <pc:docMk/>
            <pc:sldMk cId="2379937861" sldId="2147378302"/>
            <ac:graphicFrameMk id="13" creationId="{E4742FED-99F3-9C7D-2B2A-FEF27F5262B6}"/>
          </ac:graphicFrameMkLst>
        </pc:graphicFrameChg>
        <pc:graphicFrameChg chg="add mod">
          <ac:chgData name="Line Skaarup Schøndorff" userId="57b27d9c-4576-4e63-b022-7ad6cbb70798" providerId="ADAL" clId="{96B7CF61-0ECB-4254-8638-11A77FE616A8}" dt="2025-05-06T09:26:09.061" v="344"/>
          <ac:graphicFrameMkLst>
            <pc:docMk/>
            <pc:sldMk cId="2379937861" sldId="2147378302"/>
            <ac:graphicFrameMk id="15" creationId="{EECD4C4A-1EC1-33D2-7C73-300190A08C74}"/>
          </ac:graphicFrameMkLst>
        </pc:graphicFrameChg>
        <pc:cxnChg chg="mod">
          <ac:chgData name="Line Skaarup Schøndorff" userId="57b27d9c-4576-4e63-b022-7ad6cbb70798" providerId="ADAL" clId="{96B7CF61-0ECB-4254-8638-11A77FE616A8}" dt="2025-05-06T09:14:49.242" v="267" actId="1076"/>
          <ac:cxnSpMkLst>
            <pc:docMk/>
            <pc:sldMk cId="2379937861" sldId="2147378302"/>
            <ac:cxnSpMk id="30" creationId="{6CFDCCDF-9F4F-85F3-162C-D1D6EE963DED}"/>
          </ac:cxnSpMkLst>
        </pc:cxnChg>
        <pc:cxnChg chg="mod">
          <ac:chgData name="Line Skaarup Schøndorff" userId="57b27d9c-4576-4e63-b022-7ad6cbb70798" providerId="ADAL" clId="{96B7CF61-0ECB-4254-8638-11A77FE616A8}" dt="2025-05-06T09:17:50.917" v="285" actId="1076"/>
          <ac:cxnSpMkLst>
            <pc:docMk/>
            <pc:sldMk cId="2379937861" sldId="2147378302"/>
            <ac:cxnSpMk id="31" creationId="{7D259B49-471A-2911-7CAE-953212D9F153}"/>
          </ac:cxnSpMkLst>
        </pc:cxnChg>
        <pc:cxnChg chg="mod">
          <ac:chgData name="Line Skaarup Schøndorff" userId="57b27d9c-4576-4e63-b022-7ad6cbb70798" providerId="ADAL" clId="{96B7CF61-0ECB-4254-8638-11A77FE616A8}" dt="2025-05-06T09:22:10.552" v="313" actId="1076"/>
          <ac:cxnSpMkLst>
            <pc:docMk/>
            <pc:sldMk cId="2379937861" sldId="2147378302"/>
            <ac:cxnSpMk id="32" creationId="{59457F12-72CF-D4D7-518F-9C9BEE80E28B}"/>
          </ac:cxnSpMkLst>
        </pc:cxnChg>
        <pc:cxnChg chg="mod">
          <ac:chgData name="Line Skaarup Schøndorff" userId="57b27d9c-4576-4e63-b022-7ad6cbb70798" providerId="ADAL" clId="{96B7CF61-0ECB-4254-8638-11A77FE616A8}" dt="2025-05-06T09:24:15.533" v="335" actId="1076"/>
          <ac:cxnSpMkLst>
            <pc:docMk/>
            <pc:sldMk cId="2379937861" sldId="2147378302"/>
            <ac:cxnSpMk id="33" creationId="{271AF850-A21D-50FD-7874-A0441247CAA3}"/>
          </ac:cxnSpMkLst>
        </pc:cxnChg>
        <pc:cxnChg chg="mod">
          <ac:chgData name="Line Skaarup Schøndorff" userId="57b27d9c-4576-4e63-b022-7ad6cbb70798" providerId="ADAL" clId="{96B7CF61-0ECB-4254-8638-11A77FE616A8}" dt="2025-05-06T09:26:30.190" v="345" actId="1076"/>
          <ac:cxnSpMkLst>
            <pc:docMk/>
            <pc:sldMk cId="2379937861" sldId="2147378302"/>
            <ac:cxnSpMk id="34" creationId="{2EE6016C-A05E-113C-9D5C-6EF55C3F950A}"/>
          </ac:cxnSpMkLst>
        </pc:cxnChg>
      </pc:sldChg>
      <pc:sldChg chg="delSp modSp mod">
        <pc:chgData name="Line Skaarup Schøndorff" userId="57b27d9c-4576-4e63-b022-7ad6cbb70798" providerId="ADAL" clId="{96B7CF61-0ECB-4254-8638-11A77FE616A8}" dt="2025-05-07T09:59:58.884" v="2282" actId="27918"/>
        <pc:sldMkLst>
          <pc:docMk/>
          <pc:sldMk cId="1834969999" sldId="2147378333"/>
        </pc:sldMkLst>
        <pc:graphicFrameChg chg="modGraphic">
          <ac:chgData name="Line Skaarup Schøndorff" userId="57b27d9c-4576-4e63-b022-7ad6cbb70798" providerId="ADAL" clId="{96B7CF61-0ECB-4254-8638-11A77FE616A8}" dt="2025-05-06T11:24:47.579" v="1329"/>
          <ac:graphicFrameMkLst>
            <pc:docMk/>
            <pc:sldMk cId="1834969999" sldId="2147378333"/>
            <ac:graphicFrameMk id="6" creationId="{C0229B06-B279-015F-1653-8CC9282C9801}"/>
          </ac:graphicFrameMkLst>
        </pc:graphicFrameChg>
      </pc:sldChg>
      <pc:sldChg chg="addSp delSp modSp mod">
        <pc:chgData name="Line Skaarup Schøndorff" userId="57b27d9c-4576-4e63-b022-7ad6cbb70798" providerId="ADAL" clId="{96B7CF61-0ECB-4254-8638-11A77FE616A8}" dt="2025-05-07T09:40:09.415" v="2000" actId="478"/>
        <pc:sldMkLst>
          <pc:docMk/>
          <pc:sldMk cId="1510923185" sldId="2147378334"/>
        </pc:sldMkLst>
        <pc:graphicFrameChg chg="modGraphic">
          <ac:chgData name="Line Skaarup Schøndorff" userId="57b27d9c-4576-4e63-b022-7ad6cbb70798" providerId="ADAL" clId="{96B7CF61-0ECB-4254-8638-11A77FE616A8}" dt="2025-05-07T09:40:05.821" v="1999"/>
          <ac:graphicFrameMkLst>
            <pc:docMk/>
            <pc:sldMk cId="1510923185" sldId="2147378334"/>
            <ac:graphicFrameMk id="6" creationId="{37279927-4E87-E800-4F34-94543057637F}"/>
          </ac:graphicFrameMkLst>
        </pc:graphicFrameChg>
      </pc:sldChg>
      <pc:sldChg chg="addSp delSp modSp mod">
        <pc:chgData name="Line Skaarup Schøndorff" userId="57b27d9c-4576-4e63-b022-7ad6cbb70798" providerId="ADAL" clId="{96B7CF61-0ECB-4254-8638-11A77FE616A8}" dt="2025-05-07T07:52:52.378" v="1419" actId="478"/>
        <pc:sldMkLst>
          <pc:docMk/>
          <pc:sldMk cId="4066213335" sldId="2147378335"/>
        </pc:sldMkLst>
      </pc:sldChg>
      <pc:sldChg chg="addSp delSp modSp mod">
        <pc:chgData name="Line Skaarup Schøndorff" userId="57b27d9c-4576-4e63-b022-7ad6cbb70798" providerId="ADAL" clId="{96B7CF61-0ECB-4254-8638-11A77FE616A8}" dt="2025-05-08T08:04:15.625" v="2310" actId="27918"/>
        <pc:sldMkLst>
          <pc:docMk/>
          <pc:sldMk cId="2702818581" sldId="2147378336"/>
        </pc:sldMkLst>
        <pc:spChg chg="mod">
          <ac:chgData name="Line Skaarup Schøndorff" userId="57b27d9c-4576-4e63-b022-7ad6cbb70798" providerId="ADAL" clId="{96B7CF61-0ECB-4254-8638-11A77FE616A8}" dt="2025-05-07T10:08:41.804" v="2299" actId="1076"/>
          <ac:spMkLst>
            <pc:docMk/>
            <pc:sldMk cId="2702818581" sldId="2147378336"/>
            <ac:spMk id="3" creationId="{0C9E58EF-46D0-0B18-6C51-F96AAB19AE08}"/>
          </ac:spMkLst>
        </pc:spChg>
      </pc:sldChg>
      <pc:sldChg chg="addSp delSp modSp mod">
        <pc:chgData name="Line Skaarup Schøndorff" userId="57b27d9c-4576-4e63-b022-7ad6cbb70798" providerId="ADAL" clId="{96B7CF61-0ECB-4254-8638-11A77FE616A8}" dt="2025-05-07T10:55:43.390" v="2304" actId="478"/>
        <pc:sldMkLst>
          <pc:docMk/>
          <pc:sldMk cId="2030136261" sldId="2147378338"/>
        </pc:sldMkLst>
        <pc:spChg chg="mod">
          <ac:chgData name="Line Skaarup Schøndorff" userId="57b27d9c-4576-4e63-b022-7ad6cbb70798" providerId="ADAL" clId="{96B7CF61-0ECB-4254-8638-11A77FE616A8}" dt="2025-05-07T10:52:32.012" v="2300" actId="207"/>
          <ac:spMkLst>
            <pc:docMk/>
            <pc:sldMk cId="2030136261" sldId="2147378338"/>
            <ac:spMk id="6" creationId="{5AD72912-E584-50C8-F059-8570CA118D09}"/>
          </ac:spMkLst>
        </pc:spChg>
      </pc:sldChg>
      <pc:sldChg chg="addSp delSp modSp mod">
        <pc:chgData name="Line Skaarup Schøndorff" userId="57b27d9c-4576-4e63-b022-7ad6cbb70798" providerId="ADAL" clId="{96B7CF61-0ECB-4254-8638-11A77FE616A8}" dt="2025-05-07T08:56:20.983" v="1882" actId="478"/>
        <pc:sldMkLst>
          <pc:docMk/>
          <pc:sldMk cId="206426399" sldId="2147378339"/>
        </pc:sldMkLst>
        <pc:graphicFrameChg chg="mod modGraphic">
          <ac:chgData name="Line Skaarup Schøndorff" userId="57b27d9c-4576-4e63-b022-7ad6cbb70798" providerId="ADAL" clId="{96B7CF61-0ECB-4254-8638-11A77FE616A8}" dt="2025-05-07T08:56:11.370" v="1881" actId="20577"/>
          <ac:graphicFrameMkLst>
            <pc:docMk/>
            <pc:sldMk cId="206426399" sldId="2147378339"/>
            <ac:graphicFrameMk id="6" creationId="{A6E0B76B-9119-2F47-4350-24A61F8D0BE5}"/>
          </ac:graphicFrameMkLst>
        </pc:graphicFrameChg>
      </pc:sldChg>
      <pc:sldChg chg="modSp mod">
        <pc:chgData name="Line Skaarup Schøndorff" userId="57b27d9c-4576-4e63-b022-7ad6cbb70798" providerId="ADAL" clId="{96B7CF61-0ECB-4254-8638-11A77FE616A8}" dt="2025-05-07T09:45:04.439" v="2028" actId="20577"/>
        <pc:sldMkLst>
          <pc:docMk/>
          <pc:sldMk cId="3776307821" sldId="2147378360"/>
        </pc:sldMkLst>
        <pc:spChg chg="mod">
          <ac:chgData name="Line Skaarup Schøndorff" userId="57b27d9c-4576-4e63-b022-7ad6cbb70798" providerId="ADAL" clId="{96B7CF61-0ECB-4254-8638-11A77FE616A8}" dt="2025-05-07T09:43:51.822" v="2027" actId="20577"/>
          <ac:spMkLst>
            <pc:docMk/>
            <pc:sldMk cId="3776307821" sldId="2147378360"/>
            <ac:spMk id="6" creationId="{8F1D8269-B54F-C871-F262-DD69A5083288}"/>
          </ac:spMkLst>
        </pc:spChg>
        <pc:graphicFrameChg chg="mod modGraphic">
          <ac:chgData name="Line Skaarup Schøndorff" userId="57b27d9c-4576-4e63-b022-7ad6cbb70798" providerId="ADAL" clId="{96B7CF61-0ECB-4254-8638-11A77FE616A8}" dt="2025-05-07T09:45:04.439" v="2028" actId="20577"/>
          <ac:graphicFrameMkLst>
            <pc:docMk/>
            <pc:sldMk cId="3776307821" sldId="2147378360"/>
            <ac:graphicFrameMk id="8" creationId="{A3614377-6B81-E825-1EC9-1F3EB1088A72}"/>
          </ac:graphicFrameMkLst>
        </pc:graphicFrameChg>
      </pc:sldChg>
      <pc:sldChg chg="modSp mod">
        <pc:chgData name="Line Skaarup Schøndorff" userId="57b27d9c-4576-4e63-b022-7ad6cbb70798" providerId="ADAL" clId="{96B7CF61-0ECB-4254-8638-11A77FE616A8}" dt="2025-05-07T09:54:25.285" v="2258" actId="20577"/>
        <pc:sldMkLst>
          <pc:docMk/>
          <pc:sldMk cId="345736916" sldId="2147378364"/>
        </pc:sldMkLst>
        <pc:graphicFrameChg chg="mod modGraphic">
          <ac:chgData name="Line Skaarup Schøndorff" userId="57b27d9c-4576-4e63-b022-7ad6cbb70798" providerId="ADAL" clId="{96B7CF61-0ECB-4254-8638-11A77FE616A8}" dt="2025-05-07T09:54:25.285" v="2258" actId="20577"/>
          <ac:graphicFrameMkLst>
            <pc:docMk/>
            <pc:sldMk cId="345736916" sldId="2147378364"/>
            <ac:graphicFrameMk id="10" creationId="{132012F6-BE48-DBCA-7C48-B355C192935C}"/>
          </ac:graphicFrameMkLst>
        </pc:graphicFrameChg>
      </pc:sldChg>
      <pc:sldChg chg="addSp delSp modSp mod setBg">
        <pc:chgData name="Line Skaarup Schøndorff" userId="57b27d9c-4576-4e63-b022-7ad6cbb70798" providerId="ADAL" clId="{96B7CF61-0ECB-4254-8638-11A77FE616A8}" dt="2025-05-08T08:03:28.445" v="2307" actId="478"/>
        <pc:sldMkLst>
          <pc:docMk/>
          <pc:sldMk cId="2515060906" sldId="2147378365"/>
        </pc:sldMkLst>
        <pc:spChg chg="add mod">
          <ac:chgData name="Line Skaarup Schøndorff" userId="57b27d9c-4576-4e63-b022-7ad6cbb70798" providerId="ADAL" clId="{96B7CF61-0ECB-4254-8638-11A77FE616A8}" dt="2025-05-08T08:03:20.232" v="2305"/>
          <ac:spMkLst>
            <pc:docMk/>
            <pc:sldMk cId="2515060906" sldId="2147378365"/>
            <ac:spMk id="7" creationId="{ED17B310-BA7C-7C7D-9393-FC486083C207}"/>
          </ac:spMkLst>
        </pc:spChg>
        <pc:spChg chg="add mod">
          <ac:chgData name="Line Skaarup Schøndorff" userId="57b27d9c-4576-4e63-b022-7ad6cbb70798" providerId="ADAL" clId="{96B7CF61-0ECB-4254-8638-11A77FE616A8}" dt="2025-05-06T09:02:37.770" v="202"/>
          <ac:spMkLst>
            <pc:docMk/>
            <pc:sldMk cId="2515060906" sldId="2147378365"/>
            <ac:spMk id="8" creationId="{55BF9004-3E93-5D6F-C4C9-2B3A2E83DE4E}"/>
          </ac:spMkLst>
        </pc:spChg>
      </pc:sldChg>
      <pc:sldChg chg="modSp del mod">
        <pc:chgData name="Line Skaarup Schøndorff" userId="57b27d9c-4576-4e63-b022-7ad6cbb70798" providerId="ADAL" clId="{96B7CF61-0ECB-4254-8638-11A77FE616A8}" dt="2025-05-06T10:37:49.416" v="957" actId="47"/>
        <pc:sldMkLst>
          <pc:docMk/>
          <pc:sldMk cId="1641779136" sldId="2147378366"/>
        </pc:sldMkLst>
      </pc:sldChg>
      <pc:sldChg chg="modSp mod">
        <pc:chgData name="Line Skaarup Schøndorff" userId="57b27d9c-4576-4e63-b022-7ad6cbb70798" providerId="ADAL" clId="{96B7CF61-0ECB-4254-8638-11A77FE616A8}" dt="2025-05-06T11:14:43.021" v="1268"/>
        <pc:sldMkLst>
          <pc:docMk/>
          <pc:sldMk cId="2749713213" sldId="2147378367"/>
        </pc:sldMkLst>
        <pc:spChg chg="mod">
          <ac:chgData name="Line Skaarup Schøndorff" userId="57b27d9c-4576-4e63-b022-7ad6cbb70798" providerId="ADAL" clId="{96B7CF61-0ECB-4254-8638-11A77FE616A8}" dt="2025-05-06T10:51:55.723" v="1183" actId="1076"/>
          <ac:spMkLst>
            <pc:docMk/>
            <pc:sldMk cId="2749713213" sldId="2147378367"/>
            <ac:spMk id="2" creationId="{A1D39A34-F27A-7D71-762C-998580BED2A6}"/>
          </ac:spMkLst>
        </pc:spChg>
        <pc:graphicFrameChg chg="mod modGraphic">
          <ac:chgData name="Line Skaarup Schøndorff" userId="57b27d9c-4576-4e63-b022-7ad6cbb70798" providerId="ADAL" clId="{96B7CF61-0ECB-4254-8638-11A77FE616A8}" dt="2025-05-06T11:14:43.021" v="1268"/>
          <ac:graphicFrameMkLst>
            <pc:docMk/>
            <pc:sldMk cId="2749713213" sldId="2147378367"/>
            <ac:graphicFrameMk id="3" creationId="{F735379C-B7A2-B8BF-CE6F-A1E55F7E168E}"/>
          </ac:graphicFrameMkLst>
        </pc:graphicFrameChg>
        <pc:graphicFrameChg chg="mod modGraphic">
          <ac:chgData name="Line Skaarup Schøndorff" userId="57b27d9c-4576-4e63-b022-7ad6cbb70798" providerId="ADAL" clId="{96B7CF61-0ECB-4254-8638-11A77FE616A8}" dt="2025-05-06T10:47:15.429" v="1157" actId="1076"/>
          <ac:graphicFrameMkLst>
            <pc:docMk/>
            <pc:sldMk cId="2749713213" sldId="2147378367"/>
            <ac:graphicFrameMk id="5" creationId="{618C5755-E761-D8EB-1D0C-A4FEB7910D4B}"/>
          </ac:graphicFrameMkLst>
        </pc:graphicFrameChg>
      </pc:sldChg>
      <pc:sldChg chg="delSp modSp add mod">
        <pc:chgData name="Line Skaarup Schøndorff" userId="57b27d9c-4576-4e63-b022-7ad6cbb70798" providerId="ADAL" clId="{96B7CF61-0ECB-4254-8638-11A77FE616A8}" dt="2025-05-07T09:49:08.222" v="2055"/>
        <pc:sldMkLst>
          <pc:docMk/>
          <pc:sldMk cId="3796614240" sldId="2147378368"/>
        </pc:sldMkLst>
        <pc:graphicFrameChg chg="mod modGraphic">
          <ac:chgData name="Line Skaarup Schøndorff" userId="57b27d9c-4576-4e63-b022-7ad6cbb70798" providerId="ADAL" clId="{96B7CF61-0ECB-4254-8638-11A77FE616A8}" dt="2025-05-07T09:49:08.222" v="2055"/>
          <ac:graphicFrameMkLst>
            <pc:docMk/>
            <pc:sldMk cId="3796614240" sldId="2147378368"/>
            <ac:graphicFrameMk id="3" creationId="{A75EC40E-A318-7B40-A118-242CC8FF32F8}"/>
          </ac:graphicFrameMkLst>
        </pc:graphicFrameChg>
      </pc:sldChg>
      <pc:sldChg chg="modSp add mod">
        <pc:chgData name="Line Skaarup Schøndorff" userId="57b27d9c-4576-4e63-b022-7ad6cbb70798" providerId="ADAL" clId="{96B7CF61-0ECB-4254-8638-11A77FE616A8}" dt="2025-05-07T09:49:49.414" v="2058" actId="14100"/>
        <pc:sldMkLst>
          <pc:docMk/>
          <pc:sldMk cId="3347189627" sldId="2147378369"/>
        </pc:sldMkLst>
        <pc:graphicFrameChg chg="mod modGraphic">
          <ac:chgData name="Line Skaarup Schøndorff" userId="57b27d9c-4576-4e63-b022-7ad6cbb70798" providerId="ADAL" clId="{96B7CF61-0ECB-4254-8638-11A77FE616A8}" dt="2025-05-07T09:49:49.414" v="2058" actId="14100"/>
          <ac:graphicFrameMkLst>
            <pc:docMk/>
            <pc:sldMk cId="3347189627" sldId="2147378369"/>
            <ac:graphicFrameMk id="3" creationId="{4509C4F7-B0B7-400F-3EDC-599EE41B1F74}"/>
          </ac:graphicFrameMkLst>
        </pc:graphicFrameChg>
      </pc:sldChg>
    </pc:docChg>
  </pc:docChgLst>
  <pc:docChgLst>
    <pc:chgData name="Jan Justesen" userId="S::jju@spks.dk::84cc7dcc-9b0d-4789-8a64-4e9ad84f78dd" providerId="AD" clId="Web-{36F1E8D9-AA8B-5443-E4B9-B505BAC12A6C}"/>
    <pc:docChg chg="sldOrd">
      <pc:chgData name="Jan Justesen" userId="S::jju@spks.dk::84cc7dcc-9b0d-4789-8a64-4e9ad84f78dd" providerId="AD" clId="Web-{36F1E8D9-AA8B-5443-E4B9-B505BAC12A6C}" dt="2025-05-19T10:18:48.090" v="0"/>
      <pc:docMkLst>
        <pc:docMk/>
      </pc:docMkLst>
      <pc:sldChg chg="ord">
        <pc:chgData name="Jan Justesen" userId="S::jju@spks.dk::84cc7dcc-9b0d-4789-8a64-4e9ad84f78dd" providerId="AD" clId="Web-{36F1E8D9-AA8B-5443-E4B9-B505BAC12A6C}" dt="2025-05-19T10:18:48.090" v="0"/>
        <pc:sldMkLst>
          <pc:docMk/>
          <pc:sldMk cId="206426399" sldId="2147378339"/>
        </pc:sldMkLst>
      </pc:sldChg>
    </pc:docChg>
  </pc:docChgLst>
  <pc:docChgLst>
    <pc:chgData name="Line Skaarup Schøndorff" userId="57b27d9c-4576-4e63-b022-7ad6cbb70798" providerId="ADAL" clId="{4B3A4B09-C5D0-4EAE-8535-344BE9AFED4F}"/>
    <pc:docChg chg="modSld">
      <pc:chgData name="Line Skaarup Schøndorff" userId="57b27d9c-4576-4e63-b022-7ad6cbb70798" providerId="ADAL" clId="{4B3A4B09-C5D0-4EAE-8535-344BE9AFED4F}" dt="2025-03-17T10:15:07.021" v="0" actId="20577"/>
      <pc:docMkLst>
        <pc:docMk/>
      </pc:docMkLst>
      <pc:sldChg chg="modSp mod">
        <pc:chgData name="Line Skaarup Schøndorff" userId="57b27d9c-4576-4e63-b022-7ad6cbb70798" providerId="ADAL" clId="{4B3A4B09-C5D0-4EAE-8535-344BE9AFED4F}" dt="2025-03-17T10:15:07.021" v="0" actId="20577"/>
        <pc:sldMkLst>
          <pc:docMk/>
          <pc:sldMk cId="4066213335" sldId="2147378335"/>
        </pc:sldMkLst>
        <pc:spChg chg="mod">
          <ac:chgData name="Line Skaarup Schøndorff" userId="57b27d9c-4576-4e63-b022-7ad6cbb70798" providerId="ADAL" clId="{4B3A4B09-C5D0-4EAE-8535-344BE9AFED4F}" dt="2025-03-17T10:15:07.021" v="0" actId="20577"/>
          <ac:spMkLst>
            <pc:docMk/>
            <pc:sldMk cId="4066213335" sldId="2147378335"/>
            <ac:spMk id="7" creationId="{9EFF5E78-D0C3-4150-C17D-6443DF8E1116}"/>
          </ac:spMkLst>
        </pc:spChg>
      </pc:sldChg>
    </pc:docChg>
  </pc:docChgLst>
  <pc:docChgLst>
    <pc:chgData name="Line Skaarup Schøndorff" userId="57b27d9c-4576-4e63-b022-7ad6cbb70798" providerId="ADAL" clId="{FCC29974-B534-47E7-8487-7528E3D05D33}"/>
    <pc:docChg chg="undo redo custSel addSld delSld modSld sldOrd modMainMaster addSection delSection modSection">
      <pc:chgData name="Line Skaarup Schøndorff" userId="57b27d9c-4576-4e63-b022-7ad6cbb70798" providerId="ADAL" clId="{FCC29974-B534-47E7-8487-7528E3D05D33}" dt="2025-02-25T12:57:19.153" v="1398" actId="47"/>
      <pc:docMkLst>
        <pc:docMk/>
      </pc:docMkLst>
      <pc:sldChg chg="del">
        <pc:chgData name="Line Skaarup Schøndorff" userId="57b27d9c-4576-4e63-b022-7ad6cbb70798" providerId="ADAL" clId="{FCC29974-B534-47E7-8487-7528E3D05D33}" dt="2025-02-20T13:04:01.028" v="1" actId="47"/>
        <pc:sldMkLst>
          <pc:docMk/>
          <pc:sldMk cId="3065630958" sldId="257"/>
        </pc:sldMkLst>
      </pc:sldChg>
      <pc:sldChg chg="addSp delSp modSp mod">
        <pc:chgData name="Line Skaarup Schøndorff" userId="57b27d9c-4576-4e63-b022-7ad6cbb70798" providerId="ADAL" clId="{FCC29974-B534-47E7-8487-7528E3D05D33}" dt="2025-02-25T09:57:45.484" v="1344" actId="478"/>
        <pc:sldMkLst>
          <pc:docMk/>
          <pc:sldMk cId="3151444562" sldId="262"/>
        </pc:sldMkLst>
        <pc:spChg chg="mod">
          <ac:chgData name="Line Skaarup Schøndorff" userId="57b27d9c-4576-4e63-b022-7ad6cbb70798" providerId="ADAL" clId="{FCC29974-B534-47E7-8487-7528E3D05D33}" dt="2025-02-21T11:57:59.958" v="646" actId="20577"/>
          <ac:spMkLst>
            <pc:docMk/>
            <pc:sldMk cId="3151444562" sldId="262"/>
            <ac:spMk id="3" creationId="{8F9B20D1-0532-F711-09CB-4E0578B1816A}"/>
          </ac:spMkLst>
        </pc:spChg>
        <pc:spChg chg="add mod">
          <ac:chgData name="Line Skaarup Schøndorff" userId="57b27d9c-4576-4e63-b022-7ad6cbb70798" providerId="ADAL" clId="{FCC29974-B534-47E7-8487-7528E3D05D33}" dt="2025-02-21T09:58:13.397" v="205" actId="1076"/>
          <ac:spMkLst>
            <pc:docMk/>
            <pc:sldMk cId="3151444562" sldId="262"/>
            <ac:spMk id="6" creationId="{30A7A4A7-B67C-22FF-70DE-D1FF6EE274C2}"/>
          </ac:spMkLst>
        </pc:spChg>
        <pc:spChg chg="mod">
          <ac:chgData name="Line Skaarup Schøndorff" userId="57b27d9c-4576-4e63-b022-7ad6cbb70798" providerId="ADAL" clId="{FCC29974-B534-47E7-8487-7528E3D05D33}" dt="2025-02-21T09:50:24.135" v="166" actId="21"/>
          <ac:spMkLst>
            <pc:docMk/>
            <pc:sldMk cId="3151444562" sldId="262"/>
            <ac:spMk id="9" creationId="{2381A522-0CD7-31D5-4D12-50AC5E39EFDC}"/>
          </ac:spMkLst>
        </pc:spChg>
        <pc:graphicFrameChg chg="add mod">
          <ac:chgData name="Line Skaarup Schøndorff" userId="57b27d9c-4576-4e63-b022-7ad6cbb70798" providerId="ADAL" clId="{FCC29974-B534-47E7-8487-7528E3D05D33}" dt="2025-02-21T11:51:58.834" v="525"/>
          <ac:graphicFrameMkLst>
            <pc:docMk/>
            <pc:sldMk cId="3151444562" sldId="262"/>
            <ac:graphicFrameMk id="7" creationId="{5371A4F8-E19A-8599-7966-8E30DE9B8CC8}"/>
          </ac:graphicFrameMkLst>
        </pc:graphicFrameChg>
        <pc:graphicFrameChg chg="add mod">
          <ac:chgData name="Line Skaarup Schøndorff" userId="57b27d9c-4576-4e63-b022-7ad6cbb70798" providerId="ADAL" clId="{FCC29974-B534-47E7-8487-7528E3D05D33}" dt="2025-02-21T11:51:53.251" v="524"/>
          <ac:graphicFrameMkLst>
            <pc:docMk/>
            <pc:sldMk cId="3151444562" sldId="262"/>
            <ac:graphicFrameMk id="8" creationId="{DA43C955-4D7D-5CCD-BAC3-5747CFA0C5B4}"/>
          </ac:graphicFrameMkLst>
        </pc:graphicFrameChg>
        <pc:graphicFrameChg chg="add mod">
          <ac:chgData name="Line Skaarup Schøndorff" userId="57b27d9c-4576-4e63-b022-7ad6cbb70798" providerId="ADAL" clId="{FCC29974-B534-47E7-8487-7528E3D05D33}" dt="2025-02-21T11:51:47.098" v="523"/>
          <ac:graphicFrameMkLst>
            <pc:docMk/>
            <pc:sldMk cId="3151444562" sldId="262"/>
            <ac:graphicFrameMk id="16" creationId="{509F6D7C-FA36-4E14-B6EF-19369DC8BD11}"/>
          </ac:graphicFrameMkLst>
        </pc:graphicFrameChg>
      </pc:sldChg>
      <pc:sldChg chg="addSp modSp del setBg">
        <pc:chgData name="Line Skaarup Schøndorff" userId="57b27d9c-4576-4e63-b022-7ad6cbb70798" providerId="ADAL" clId="{FCC29974-B534-47E7-8487-7528E3D05D33}" dt="2025-02-25T12:57:19.153" v="1398" actId="47"/>
        <pc:sldMkLst>
          <pc:docMk/>
          <pc:sldMk cId="2090222071" sldId="2147378229"/>
        </pc:sldMkLst>
      </pc:sldChg>
      <pc:sldChg chg="addSp delSp modSp mod">
        <pc:chgData name="Line Skaarup Schøndorff" userId="57b27d9c-4576-4e63-b022-7ad6cbb70798" providerId="ADAL" clId="{FCC29974-B534-47E7-8487-7528E3D05D33}" dt="2025-02-25T10:16:42.285" v="1397" actId="478"/>
        <pc:sldMkLst>
          <pc:docMk/>
          <pc:sldMk cId="2067171252" sldId="2147378233"/>
        </pc:sldMkLst>
        <pc:spChg chg="mod">
          <ac:chgData name="Line Skaarup Schøndorff" userId="57b27d9c-4576-4e63-b022-7ad6cbb70798" providerId="ADAL" clId="{FCC29974-B534-47E7-8487-7528E3D05D33}" dt="2025-02-21T09:39:16.747" v="95" actId="20577"/>
          <ac:spMkLst>
            <pc:docMk/>
            <pc:sldMk cId="2067171252" sldId="2147378233"/>
            <ac:spMk id="2" creationId="{9AC4B724-56CA-BBB2-AEB3-6EA0EFEF82AB}"/>
          </ac:spMkLst>
        </pc:spChg>
        <pc:spChg chg="mod">
          <ac:chgData name="Line Skaarup Schøndorff" userId="57b27d9c-4576-4e63-b022-7ad6cbb70798" providerId="ADAL" clId="{FCC29974-B534-47E7-8487-7528E3D05D33}" dt="2025-02-21T09:39:18.685" v="99" actId="20577"/>
          <ac:spMkLst>
            <pc:docMk/>
            <pc:sldMk cId="2067171252" sldId="2147378233"/>
            <ac:spMk id="3" creationId="{6B65D693-20FB-CC03-FF4A-03BF4D4E04A8}"/>
          </ac:spMkLst>
        </pc:spChg>
      </pc:sldChg>
      <pc:sldChg chg="addSp delSp modSp mod">
        <pc:chgData name="Line Skaarup Schøndorff" userId="57b27d9c-4576-4e63-b022-7ad6cbb70798" providerId="ADAL" clId="{FCC29974-B534-47E7-8487-7528E3D05D33}" dt="2025-02-25T10:16:02.101" v="1385" actId="478"/>
        <pc:sldMkLst>
          <pc:docMk/>
          <pc:sldMk cId="174152362" sldId="2147378271"/>
        </pc:sldMkLst>
      </pc:sldChg>
      <pc:sldChg chg="addSp delSp modSp mod">
        <pc:chgData name="Line Skaarup Schøndorff" userId="57b27d9c-4576-4e63-b022-7ad6cbb70798" providerId="ADAL" clId="{FCC29974-B534-47E7-8487-7528E3D05D33}" dt="2025-02-25T10:16:00.485" v="1384" actId="478"/>
        <pc:sldMkLst>
          <pc:docMk/>
          <pc:sldMk cId="2826892681" sldId="2147378272"/>
        </pc:sldMkLst>
        <pc:spChg chg="mod">
          <ac:chgData name="Line Skaarup Schøndorff" userId="57b27d9c-4576-4e63-b022-7ad6cbb70798" providerId="ADAL" clId="{FCC29974-B534-47E7-8487-7528E3D05D33}" dt="2025-02-21T09:56:23.027" v="185" actId="404"/>
          <ac:spMkLst>
            <pc:docMk/>
            <pc:sldMk cId="2826892681" sldId="2147378272"/>
            <ac:spMk id="6" creationId="{73F50787-897C-A8A2-1BA3-D235B6C0FED1}"/>
          </ac:spMkLst>
        </pc:spChg>
      </pc:sldChg>
      <pc:sldChg chg="del setBg">
        <pc:chgData name="Line Skaarup Schøndorff" userId="57b27d9c-4576-4e63-b022-7ad6cbb70798" providerId="ADAL" clId="{FCC29974-B534-47E7-8487-7528E3D05D33}" dt="2025-02-21T12:08:16.285" v="759" actId="47"/>
        <pc:sldMkLst>
          <pc:docMk/>
          <pc:sldMk cId="2626425663" sldId="2147378273"/>
        </pc:sldMkLst>
      </pc:sldChg>
      <pc:sldChg chg="addSp delSp modSp mod">
        <pc:chgData name="Line Skaarup Schøndorff" userId="57b27d9c-4576-4e63-b022-7ad6cbb70798" providerId="ADAL" clId="{FCC29974-B534-47E7-8487-7528E3D05D33}" dt="2025-02-25T09:58:13.733" v="1357" actId="478"/>
        <pc:sldMkLst>
          <pc:docMk/>
          <pc:sldMk cId="1863921535" sldId="2147378274"/>
        </pc:sldMkLst>
        <pc:spChg chg="mod">
          <ac:chgData name="Line Skaarup Schøndorff" userId="57b27d9c-4576-4e63-b022-7ad6cbb70798" providerId="ADAL" clId="{FCC29974-B534-47E7-8487-7528E3D05D33}" dt="2025-02-20T13:16:12.769" v="15" actId="20577"/>
          <ac:spMkLst>
            <pc:docMk/>
            <pc:sldMk cId="1863921535" sldId="2147378274"/>
            <ac:spMk id="7" creationId="{1A8B15DE-8DC1-B469-C441-2A735B5079AC}"/>
          </ac:spMkLst>
        </pc:spChg>
      </pc:sldChg>
      <pc:sldChg chg="modSp del mod">
        <pc:chgData name="Line Skaarup Schøndorff" userId="57b27d9c-4576-4e63-b022-7ad6cbb70798" providerId="ADAL" clId="{FCC29974-B534-47E7-8487-7528E3D05D33}" dt="2025-02-20T13:19:11.398" v="35" actId="47"/>
        <pc:sldMkLst>
          <pc:docMk/>
          <pc:sldMk cId="598288959" sldId="2147378275"/>
        </pc:sldMkLst>
      </pc:sldChg>
      <pc:sldChg chg="addSp delSp modSp mod">
        <pc:chgData name="Line Skaarup Schøndorff" userId="57b27d9c-4576-4e63-b022-7ad6cbb70798" providerId="ADAL" clId="{FCC29974-B534-47E7-8487-7528E3D05D33}" dt="2025-02-25T09:58:04.557" v="1353" actId="478"/>
        <pc:sldMkLst>
          <pc:docMk/>
          <pc:sldMk cId="2965314018" sldId="2147378278"/>
        </pc:sldMkLst>
        <pc:spChg chg="add mod">
          <ac:chgData name="Line Skaarup Schøndorff" userId="57b27d9c-4576-4e63-b022-7ad6cbb70798" providerId="ADAL" clId="{FCC29974-B534-47E7-8487-7528E3D05D33}" dt="2025-02-21T09:57:07.416" v="191" actId="1076"/>
          <ac:spMkLst>
            <pc:docMk/>
            <pc:sldMk cId="2965314018" sldId="2147378278"/>
            <ac:spMk id="7" creationId="{E911818B-F0AC-966D-574B-75C9E15B0D5D}"/>
          </ac:spMkLst>
        </pc:spChg>
      </pc:sldChg>
      <pc:sldChg chg="del">
        <pc:chgData name="Line Skaarup Schøndorff" userId="57b27d9c-4576-4e63-b022-7ad6cbb70798" providerId="ADAL" clId="{FCC29974-B534-47E7-8487-7528E3D05D33}" dt="2025-02-20T13:21:38.638" v="41" actId="47"/>
        <pc:sldMkLst>
          <pc:docMk/>
          <pc:sldMk cId="1214738133" sldId="2147378279"/>
        </pc:sldMkLst>
      </pc:sldChg>
      <pc:sldChg chg="addSp delSp modSp mod">
        <pc:chgData name="Line Skaarup Schøndorff" userId="57b27d9c-4576-4e63-b022-7ad6cbb70798" providerId="ADAL" clId="{FCC29974-B534-47E7-8487-7528E3D05D33}" dt="2025-02-25T09:57:58.685" v="1350" actId="478"/>
        <pc:sldMkLst>
          <pc:docMk/>
          <pc:sldMk cId="60126067" sldId="2147378280"/>
        </pc:sldMkLst>
        <pc:spChg chg="add mod">
          <ac:chgData name="Line Skaarup Schøndorff" userId="57b27d9c-4576-4e63-b022-7ad6cbb70798" providerId="ADAL" clId="{FCC29974-B534-47E7-8487-7528E3D05D33}" dt="2025-02-21T10:11:57.823" v="217"/>
          <ac:spMkLst>
            <pc:docMk/>
            <pc:sldMk cId="60126067" sldId="2147378280"/>
            <ac:spMk id="2" creationId="{2583EAC7-CA25-E0BB-2759-D1835772F258}"/>
          </ac:spMkLst>
        </pc:spChg>
      </pc:sldChg>
      <pc:sldChg chg="del">
        <pc:chgData name="Line Skaarup Schøndorff" userId="57b27d9c-4576-4e63-b022-7ad6cbb70798" providerId="ADAL" clId="{FCC29974-B534-47E7-8487-7528E3D05D33}" dt="2025-02-20T13:22:51.103" v="45" actId="47"/>
        <pc:sldMkLst>
          <pc:docMk/>
          <pc:sldMk cId="1949409659" sldId="2147378281"/>
        </pc:sldMkLst>
      </pc:sldChg>
      <pc:sldChg chg="del">
        <pc:chgData name="Line Skaarup Schøndorff" userId="57b27d9c-4576-4e63-b022-7ad6cbb70798" providerId="ADAL" clId="{FCC29974-B534-47E7-8487-7528E3D05D33}" dt="2025-02-20T13:23:18.016" v="56" actId="47"/>
        <pc:sldMkLst>
          <pc:docMk/>
          <pc:sldMk cId="2425945479" sldId="2147378282"/>
        </pc:sldMkLst>
      </pc:sldChg>
      <pc:sldChg chg="del">
        <pc:chgData name="Line Skaarup Schøndorff" userId="57b27d9c-4576-4e63-b022-7ad6cbb70798" providerId="ADAL" clId="{FCC29974-B534-47E7-8487-7528E3D05D33}" dt="2025-02-20T13:23:44.124" v="60" actId="47"/>
        <pc:sldMkLst>
          <pc:docMk/>
          <pc:sldMk cId="876005775" sldId="2147378283"/>
        </pc:sldMkLst>
      </pc:sldChg>
      <pc:sldChg chg="addSp delSp modSp mod">
        <pc:chgData name="Line Skaarup Schøndorff" userId="57b27d9c-4576-4e63-b022-7ad6cbb70798" providerId="ADAL" clId="{FCC29974-B534-47E7-8487-7528E3D05D33}" dt="2025-02-25T09:57:43.821" v="1343" actId="478"/>
        <pc:sldMkLst>
          <pc:docMk/>
          <pc:sldMk cId="4032105819" sldId="2147378284"/>
        </pc:sldMkLst>
        <pc:spChg chg="mod">
          <ac:chgData name="Line Skaarup Schøndorff" userId="57b27d9c-4576-4e63-b022-7ad6cbb70798" providerId="ADAL" clId="{FCC29974-B534-47E7-8487-7528E3D05D33}" dt="2025-02-21T09:51:20.106" v="180" actId="1076"/>
          <ac:spMkLst>
            <pc:docMk/>
            <pc:sldMk cId="4032105819" sldId="2147378284"/>
            <ac:spMk id="2" creationId="{349968A6-4560-FA85-F53A-50275C11E790}"/>
          </ac:spMkLst>
        </pc:spChg>
        <pc:spChg chg="add mod">
          <ac:chgData name="Line Skaarup Schøndorff" userId="57b27d9c-4576-4e63-b022-7ad6cbb70798" providerId="ADAL" clId="{FCC29974-B534-47E7-8487-7528E3D05D33}" dt="2025-02-21T09:58:23.760" v="207" actId="1076"/>
          <ac:spMkLst>
            <pc:docMk/>
            <pc:sldMk cId="4032105819" sldId="2147378284"/>
            <ac:spMk id="9" creationId="{A09CEBC2-75FA-EABB-3CBD-C949AFE30DE6}"/>
          </ac:spMkLst>
        </pc:spChg>
      </pc:sldChg>
      <pc:sldChg chg="del">
        <pc:chgData name="Line Skaarup Schøndorff" userId="57b27d9c-4576-4e63-b022-7ad6cbb70798" providerId="ADAL" clId="{FCC29974-B534-47E7-8487-7528E3D05D33}" dt="2025-02-21T13:24:23.584" v="1290" actId="47"/>
        <pc:sldMkLst>
          <pc:docMk/>
          <pc:sldMk cId="542754796" sldId="2147378285"/>
        </pc:sldMkLst>
      </pc:sldChg>
      <pc:sldChg chg="del">
        <pc:chgData name="Line Skaarup Schøndorff" userId="57b27d9c-4576-4e63-b022-7ad6cbb70798" providerId="ADAL" clId="{FCC29974-B534-47E7-8487-7528E3D05D33}" dt="2025-02-20T13:28:16.874" v="64" actId="47"/>
        <pc:sldMkLst>
          <pc:docMk/>
          <pc:sldMk cId="3757276972" sldId="2147378286"/>
        </pc:sldMkLst>
      </pc:sldChg>
      <pc:sldChg chg="del">
        <pc:chgData name="Line Skaarup Schøndorff" userId="57b27d9c-4576-4e63-b022-7ad6cbb70798" providerId="ADAL" clId="{FCC29974-B534-47E7-8487-7528E3D05D33}" dt="2025-02-20T13:28:52.287" v="66" actId="47"/>
        <pc:sldMkLst>
          <pc:docMk/>
          <pc:sldMk cId="1952732360" sldId="2147378287"/>
        </pc:sldMkLst>
      </pc:sldChg>
      <pc:sldChg chg="del">
        <pc:chgData name="Line Skaarup Schøndorff" userId="57b27d9c-4576-4e63-b022-7ad6cbb70798" providerId="ADAL" clId="{FCC29974-B534-47E7-8487-7528E3D05D33}" dt="2025-02-20T13:29:13.297" v="68" actId="47"/>
        <pc:sldMkLst>
          <pc:docMk/>
          <pc:sldMk cId="2886506904" sldId="2147378288"/>
        </pc:sldMkLst>
      </pc:sldChg>
      <pc:sldChg chg="addSp delSp modSp mod">
        <pc:chgData name="Line Skaarup Schøndorff" userId="57b27d9c-4576-4e63-b022-7ad6cbb70798" providerId="ADAL" clId="{FCC29974-B534-47E7-8487-7528E3D05D33}" dt="2025-02-25T10:15:38.581" v="1382" actId="478"/>
        <pc:sldMkLst>
          <pc:docMk/>
          <pc:sldMk cId="3210726582" sldId="2147378289"/>
        </pc:sldMkLst>
      </pc:sldChg>
      <pc:sldChg chg="addSp delSp modSp mod setBg">
        <pc:chgData name="Line Skaarup Schøndorff" userId="57b27d9c-4576-4e63-b022-7ad6cbb70798" providerId="ADAL" clId="{FCC29974-B534-47E7-8487-7528E3D05D33}" dt="2025-02-25T10:15:37.021" v="1381" actId="478"/>
        <pc:sldMkLst>
          <pc:docMk/>
          <pc:sldMk cId="1571833276" sldId="2147378292"/>
        </pc:sldMkLst>
      </pc:sldChg>
      <pc:sldChg chg="addSp delSp modSp mod">
        <pc:chgData name="Line Skaarup Schøndorff" userId="57b27d9c-4576-4e63-b022-7ad6cbb70798" providerId="ADAL" clId="{FCC29974-B534-47E7-8487-7528E3D05D33}" dt="2025-02-25T09:57:53.253" v="1348" actId="478"/>
        <pc:sldMkLst>
          <pc:docMk/>
          <pc:sldMk cId="2586681969" sldId="2147378294"/>
        </pc:sldMkLst>
        <pc:spChg chg="mod">
          <ac:chgData name="Line Skaarup Schøndorff" userId="57b27d9c-4576-4e63-b022-7ad6cbb70798" providerId="ADAL" clId="{FCC29974-B534-47E7-8487-7528E3D05D33}" dt="2025-02-21T09:57:43.437" v="199" actId="207"/>
          <ac:spMkLst>
            <pc:docMk/>
            <pc:sldMk cId="2586681969" sldId="2147378294"/>
            <ac:spMk id="6" creationId="{7ACD752E-118F-B0D2-C6C3-45D952235AE2}"/>
          </ac:spMkLst>
        </pc:spChg>
        <pc:graphicFrameChg chg="mod">
          <ac:chgData name="Line Skaarup Schøndorff" userId="57b27d9c-4576-4e63-b022-7ad6cbb70798" providerId="ADAL" clId="{FCC29974-B534-47E7-8487-7528E3D05D33}" dt="2025-02-25T09:43:41.180" v="1334" actId="692"/>
          <ac:graphicFrameMkLst>
            <pc:docMk/>
            <pc:sldMk cId="2586681969" sldId="2147378294"/>
            <ac:graphicFrameMk id="9" creationId="{CBF091AA-ADAC-4E5C-ABF2-336BAD178A58}"/>
          </ac:graphicFrameMkLst>
        </pc:graphicFrameChg>
      </pc:sldChg>
      <pc:sldChg chg="del">
        <pc:chgData name="Line Skaarup Schøndorff" userId="57b27d9c-4576-4e63-b022-7ad6cbb70798" providerId="ADAL" clId="{FCC29974-B534-47E7-8487-7528E3D05D33}" dt="2025-02-21T13:24:26.541" v="1291" actId="47"/>
        <pc:sldMkLst>
          <pc:docMk/>
          <pc:sldMk cId="2047750423" sldId="2147378295"/>
        </pc:sldMkLst>
      </pc:sldChg>
      <pc:sldChg chg="delSp modSp add mod setBg">
        <pc:chgData name="Line Skaarup Schøndorff" userId="57b27d9c-4576-4e63-b022-7ad6cbb70798" providerId="ADAL" clId="{FCC29974-B534-47E7-8487-7528E3D05D33}" dt="2025-02-25T10:15:33.231" v="1380" actId="478"/>
        <pc:sldMkLst>
          <pc:docMk/>
          <pc:sldMk cId="2379937861" sldId="2147378302"/>
        </pc:sldMkLst>
        <pc:spChg chg="mod">
          <ac:chgData name="Line Skaarup Schøndorff" userId="57b27d9c-4576-4e63-b022-7ad6cbb70798" providerId="ADAL" clId="{FCC29974-B534-47E7-8487-7528E3D05D33}" dt="2025-02-21T09:56:42.751" v="187" actId="1076"/>
          <ac:spMkLst>
            <pc:docMk/>
            <pc:sldMk cId="2379937861" sldId="2147378302"/>
            <ac:spMk id="6" creationId="{130300BF-3168-AB66-22E2-AA82643D54A4}"/>
          </ac:spMkLst>
        </pc:spChg>
      </pc:sldChg>
      <pc:sldChg chg="delSp modSp add mod">
        <pc:chgData name="Line Skaarup Schøndorff" userId="57b27d9c-4576-4e63-b022-7ad6cbb70798" providerId="ADAL" clId="{FCC29974-B534-47E7-8487-7528E3D05D33}" dt="2025-02-25T09:57:56.612" v="1349" actId="478"/>
        <pc:sldMkLst>
          <pc:docMk/>
          <pc:sldMk cId="1834969999" sldId="2147378333"/>
        </pc:sldMkLst>
        <pc:spChg chg="mod">
          <ac:chgData name="Line Skaarup Schøndorff" userId="57b27d9c-4576-4e63-b022-7ad6cbb70798" providerId="ADAL" clId="{FCC29974-B534-47E7-8487-7528E3D05D33}" dt="2025-02-21T09:57:31.282" v="195" actId="1076"/>
          <ac:spMkLst>
            <pc:docMk/>
            <pc:sldMk cId="1834969999" sldId="2147378333"/>
            <ac:spMk id="2" creationId="{045FF992-BA9B-7E89-1584-AD3F829BF1AD}"/>
          </ac:spMkLst>
        </pc:spChg>
      </pc:sldChg>
      <pc:sldChg chg="delSp modSp add mod">
        <pc:chgData name="Line Skaarup Schøndorff" userId="57b27d9c-4576-4e63-b022-7ad6cbb70798" providerId="ADAL" clId="{FCC29974-B534-47E7-8487-7528E3D05D33}" dt="2025-02-25T09:57:50.959" v="1347" actId="478"/>
        <pc:sldMkLst>
          <pc:docMk/>
          <pc:sldMk cId="1510923185" sldId="2147378334"/>
        </pc:sldMkLst>
        <pc:spChg chg="mod">
          <ac:chgData name="Line Skaarup Schøndorff" userId="57b27d9c-4576-4e63-b022-7ad6cbb70798" providerId="ADAL" clId="{FCC29974-B534-47E7-8487-7528E3D05D33}" dt="2025-02-21T09:57:55.023" v="201" actId="1076"/>
          <ac:spMkLst>
            <pc:docMk/>
            <pc:sldMk cId="1510923185" sldId="2147378334"/>
            <ac:spMk id="2" creationId="{E3E3A665-3B43-EE69-52CA-7CF1B861578D}"/>
          </ac:spMkLst>
        </pc:spChg>
      </pc:sldChg>
      <pc:sldChg chg="addSp delSp modSp add mod">
        <pc:chgData name="Line Skaarup Schøndorff" userId="57b27d9c-4576-4e63-b022-7ad6cbb70798" providerId="ADAL" clId="{FCC29974-B534-47E7-8487-7528E3D05D33}" dt="2025-02-25T09:57:47.974" v="1346" actId="478"/>
        <pc:sldMkLst>
          <pc:docMk/>
          <pc:sldMk cId="4066213335" sldId="2147378335"/>
        </pc:sldMkLst>
        <pc:spChg chg="add mod">
          <ac:chgData name="Line Skaarup Schøndorff" userId="57b27d9c-4576-4e63-b022-7ad6cbb70798" providerId="ADAL" clId="{FCC29974-B534-47E7-8487-7528E3D05D33}" dt="2025-02-25T09:57:47.215" v="1345" actId="6549"/>
          <ac:spMkLst>
            <pc:docMk/>
            <pc:sldMk cId="4066213335" sldId="2147378335"/>
            <ac:spMk id="7" creationId="{9EFF5E78-D0C3-4150-C17D-6443DF8E1116}"/>
          </ac:spMkLst>
        </pc:spChg>
      </pc:sldChg>
      <pc:sldChg chg="delSp modSp add mod">
        <pc:chgData name="Line Skaarup Schøndorff" userId="57b27d9c-4576-4e63-b022-7ad6cbb70798" providerId="ADAL" clId="{FCC29974-B534-47E7-8487-7528E3D05D33}" dt="2025-02-25T09:57:42.061" v="1342" actId="478"/>
        <pc:sldMkLst>
          <pc:docMk/>
          <pc:sldMk cId="2702818581" sldId="2147378336"/>
        </pc:sldMkLst>
        <pc:spChg chg="mod">
          <ac:chgData name="Line Skaarup Schøndorff" userId="57b27d9c-4576-4e63-b022-7ad6cbb70798" providerId="ADAL" clId="{FCC29974-B534-47E7-8487-7528E3D05D33}" dt="2025-02-21T09:58:33.217" v="209" actId="1076"/>
          <ac:spMkLst>
            <pc:docMk/>
            <pc:sldMk cId="2702818581" sldId="2147378336"/>
            <ac:spMk id="2" creationId="{202FC66A-1492-F91A-B737-2ADFF9244C70}"/>
          </ac:spMkLst>
        </pc:spChg>
      </pc:sldChg>
      <pc:sldChg chg="delSp modSp add mod">
        <pc:chgData name="Line Skaarup Schøndorff" userId="57b27d9c-4576-4e63-b022-7ad6cbb70798" providerId="ADAL" clId="{FCC29974-B534-47E7-8487-7528E3D05D33}" dt="2025-02-25T09:57:36.853" v="1341" actId="478"/>
        <pc:sldMkLst>
          <pc:docMk/>
          <pc:sldMk cId="2030136261" sldId="2147378338"/>
        </pc:sldMkLst>
        <pc:spChg chg="mod">
          <ac:chgData name="Line Skaarup Schøndorff" userId="57b27d9c-4576-4e63-b022-7ad6cbb70798" providerId="ADAL" clId="{FCC29974-B534-47E7-8487-7528E3D05D33}" dt="2025-02-21T09:58:42.064" v="211" actId="1076"/>
          <ac:spMkLst>
            <pc:docMk/>
            <pc:sldMk cId="2030136261" sldId="2147378338"/>
            <ac:spMk id="2" creationId="{A65CFC4E-419D-F4D8-9ABC-1CE547ADF738}"/>
          </ac:spMkLst>
        </pc:spChg>
      </pc:sldChg>
      <pc:sldChg chg="delSp modSp add mod">
        <pc:chgData name="Line Skaarup Schøndorff" userId="57b27d9c-4576-4e63-b022-7ad6cbb70798" providerId="ADAL" clId="{FCC29974-B534-47E7-8487-7528E3D05D33}" dt="2025-02-25T09:57:35.190" v="1340" actId="478"/>
        <pc:sldMkLst>
          <pc:docMk/>
          <pc:sldMk cId="206426399" sldId="2147378339"/>
        </pc:sldMkLst>
        <pc:spChg chg="mod">
          <ac:chgData name="Line Skaarup Schøndorff" userId="57b27d9c-4576-4e63-b022-7ad6cbb70798" providerId="ADAL" clId="{FCC29974-B534-47E7-8487-7528E3D05D33}" dt="2025-02-21T09:58:51.572" v="213" actId="1076"/>
          <ac:spMkLst>
            <pc:docMk/>
            <pc:sldMk cId="206426399" sldId="2147378339"/>
            <ac:spMk id="2" creationId="{4A45C862-254E-4E37-49F9-6BFBC26EAE6D}"/>
          </ac:spMkLst>
        </pc:spChg>
      </pc:sldChg>
      <pc:sldChg chg="addSp delSp modSp add mod setBg">
        <pc:chgData name="Line Skaarup Schøndorff" userId="57b27d9c-4576-4e63-b022-7ad6cbb70798" providerId="ADAL" clId="{FCC29974-B534-47E7-8487-7528E3D05D33}" dt="2025-02-25T09:58:11.893" v="1356" actId="478"/>
        <pc:sldMkLst>
          <pc:docMk/>
          <pc:sldMk cId="3776307821" sldId="2147378360"/>
        </pc:sldMkLst>
        <pc:spChg chg="mod">
          <ac:chgData name="Line Skaarup Schøndorff" userId="57b27d9c-4576-4e63-b022-7ad6cbb70798" providerId="ADAL" clId="{FCC29974-B534-47E7-8487-7528E3D05D33}" dt="2025-02-21T09:56:54.855" v="189" actId="1076"/>
          <ac:spMkLst>
            <pc:docMk/>
            <pc:sldMk cId="3776307821" sldId="2147378360"/>
            <ac:spMk id="6" creationId="{8F1D8269-B54F-C871-F262-DD69A5083288}"/>
          </ac:spMkLst>
        </pc:spChg>
        <pc:graphicFrameChg chg="mod modGraphic">
          <ac:chgData name="Line Skaarup Schøndorff" userId="57b27d9c-4576-4e63-b022-7ad6cbb70798" providerId="ADAL" clId="{FCC29974-B534-47E7-8487-7528E3D05D33}" dt="2025-02-20T13:19:08.733" v="34" actId="1076"/>
          <ac:graphicFrameMkLst>
            <pc:docMk/>
            <pc:sldMk cId="3776307821" sldId="2147378360"/>
            <ac:graphicFrameMk id="8" creationId="{A3614377-6B81-E825-1EC9-1F3EB1088A72}"/>
          </ac:graphicFrameMkLst>
        </pc:graphicFrameChg>
      </pc:sldChg>
      <pc:sldChg chg="delSp modSp add mod">
        <pc:chgData name="Line Skaarup Schøndorff" userId="57b27d9c-4576-4e63-b022-7ad6cbb70798" providerId="ADAL" clId="{FCC29974-B534-47E7-8487-7528E3D05D33}" dt="2025-02-25T09:59:41.056" v="1359" actId="207"/>
        <pc:sldMkLst>
          <pc:docMk/>
          <pc:sldMk cId="345736916" sldId="2147378364"/>
        </pc:sldMkLst>
        <pc:spChg chg="mod">
          <ac:chgData name="Line Skaarup Schøndorff" userId="57b27d9c-4576-4e63-b022-7ad6cbb70798" providerId="ADAL" clId="{FCC29974-B534-47E7-8487-7528E3D05D33}" dt="2025-02-21T09:57:17.636" v="193" actId="1076"/>
          <ac:spMkLst>
            <pc:docMk/>
            <pc:sldMk cId="345736916" sldId="2147378364"/>
            <ac:spMk id="6" creationId="{ED3BF451-352A-8EDB-9A69-ABA092454A6C}"/>
          </ac:spMkLst>
        </pc:spChg>
        <pc:graphicFrameChg chg="modGraphic">
          <ac:chgData name="Line Skaarup Schøndorff" userId="57b27d9c-4576-4e63-b022-7ad6cbb70798" providerId="ADAL" clId="{FCC29974-B534-47E7-8487-7528E3D05D33}" dt="2025-02-25T09:59:41.056" v="1359" actId="207"/>
          <ac:graphicFrameMkLst>
            <pc:docMk/>
            <pc:sldMk cId="345736916" sldId="2147378364"/>
            <ac:graphicFrameMk id="10" creationId="{132012F6-BE48-DBCA-7C48-B355C192935C}"/>
          </ac:graphicFrameMkLst>
        </pc:graphicFrameChg>
      </pc:sldChg>
      <pc:sldChg chg="addSp delSp modSp add mod setBg">
        <pc:chgData name="Line Skaarup Schøndorff" userId="57b27d9c-4576-4e63-b022-7ad6cbb70798" providerId="ADAL" clId="{FCC29974-B534-47E7-8487-7528E3D05D33}" dt="2025-02-25T10:15:40.237" v="1383" actId="478"/>
        <pc:sldMkLst>
          <pc:docMk/>
          <pc:sldMk cId="2515060906" sldId="2147378365"/>
        </pc:sldMkLst>
        <pc:spChg chg="add mod">
          <ac:chgData name="Line Skaarup Schøndorff" userId="57b27d9c-4576-4e63-b022-7ad6cbb70798" providerId="ADAL" clId="{FCC29974-B534-47E7-8487-7528E3D05D33}" dt="2025-02-21T12:09:46.795" v="767" actId="255"/>
          <ac:spMkLst>
            <pc:docMk/>
            <pc:sldMk cId="2515060906" sldId="2147378365"/>
            <ac:spMk id="5" creationId="{04D12A4E-1115-2542-FBC9-216D4CA8B40C}"/>
          </ac:spMkLst>
        </pc:spChg>
        <pc:spChg chg="mod">
          <ac:chgData name="Line Skaarup Schøndorff" userId="57b27d9c-4576-4e63-b022-7ad6cbb70798" providerId="ADAL" clId="{FCC29974-B534-47E7-8487-7528E3D05D33}" dt="2025-02-21T12:06:11.925" v="721" actId="207"/>
          <ac:spMkLst>
            <pc:docMk/>
            <pc:sldMk cId="2515060906" sldId="2147378365"/>
            <ac:spMk id="56" creationId="{7BDACEFD-B9B1-4844-9D42-A996B6A323C9}"/>
          </ac:spMkLst>
        </pc:spChg>
        <pc:spChg chg="mod">
          <ac:chgData name="Line Skaarup Schøndorff" userId="57b27d9c-4576-4e63-b022-7ad6cbb70798" providerId="ADAL" clId="{FCC29974-B534-47E7-8487-7528E3D05D33}" dt="2025-02-21T12:06:15.760" v="722" actId="207"/>
          <ac:spMkLst>
            <pc:docMk/>
            <pc:sldMk cId="2515060906" sldId="2147378365"/>
            <ac:spMk id="59" creationId="{1A18EC3E-A106-4B9F-8674-14F9007EA209}"/>
          </ac:spMkLst>
        </pc:spChg>
        <pc:spChg chg="mod">
          <ac:chgData name="Line Skaarup Schøndorff" userId="57b27d9c-4576-4e63-b022-7ad6cbb70798" providerId="ADAL" clId="{FCC29974-B534-47E7-8487-7528E3D05D33}" dt="2025-02-21T12:06:18.858" v="723" actId="207"/>
          <ac:spMkLst>
            <pc:docMk/>
            <pc:sldMk cId="2515060906" sldId="2147378365"/>
            <ac:spMk id="62" creationId="{BAB1B033-804E-4A6F-9368-E09DB0B9246A}"/>
          </ac:spMkLst>
        </pc:spChg>
        <pc:spChg chg="mod">
          <ac:chgData name="Line Skaarup Schøndorff" userId="57b27d9c-4576-4e63-b022-7ad6cbb70798" providerId="ADAL" clId="{FCC29974-B534-47E7-8487-7528E3D05D33}" dt="2025-02-21T12:06:21.935" v="724" actId="207"/>
          <ac:spMkLst>
            <pc:docMk/>
            <pc:sldMk cId="2515060906" sldId="2147378365"/>
            <ac:spMk id="65" creationId="{E133E198-AFAC-4FFD-8A23-1D8230A95C32}"/>
          </ac:spMkLst>
        </pc:spChg>
        <pc:spChg chg="mod">
          <ac:chgData name="Line Skaarup Schøndorff" userId="57b27d9c-4576-4e63-b022-7ad6cbb70798" providerId="ADAL" clId="{FCC29974-B534-47E7-8487-7528E3D05D33}" dt="2025-02-21T12:06:25.745" v="725" actId="207"/>
          <ac:spMkLst>
            <pc:docMk/>
            <pc:sldMk cId="2515060906" sldId="2147378365"/>
            <ac:spMk id="68" creationId="{E8AC4F01-2FBF-43FD-B4FC-097CAB9F7A5D}"/>
          </ac:spMkLst>
        </pc:spChg>
        <pc:spChg chg="mod">
          <ac:chgData name="Line Skaarup Schøndorff" userId="57b27d9c-4576-4e63-b022-7ad6cbb70798" providerId="ADAL" clId="{FCC29974-B534-47E7-8487-7528E3D05D33}" dt="2025-02-21T12:06:28.422" v="726" actId="207"/>
          <ac:spMkLst>
            <pc:docMk/>
            <pc:sldMk cId="2515060906" sldId="2147378365"/>
            <ac:spMk id="71" creationId="{30C4B602-17E5-4741-8562-04C64EC35CC6}"/>
          </ac:spMkLst>
        </pc:spChg>
        <pc:spChg chg="mod">
          <ac:chgData name="Line Skaarup Schøndorff" userId="57b27d9c-4576-4e63-b022-7ad6cbb70798" providerId="ADAL" clId="{FCC29974-B534-47E7-8487-7528E3D05D33}" dt="2025-02-21T12:06:31.103" v="727" actId="207"/>
          <ac:spMkLst>
            <pc:docMk/>
            <pc:sldMk cId="2515060906" sldId="2147378365"/>
            <ac:spMk id="74" creationId="{9CE50272-E908-4E32-8E6D-91853E9A6307}"/>
          </ac:spMkLst>
        </pc:spChg>
        <pc:spChg chg="mod">
          <ac:chgData name="Line Skaarup Schøndorff" userId="57b27d9c-4576-4e63-b022-7ad6cbb70798" providerId="ADAL" clId="{FCC29974-B534-47E7-8487-7528E3D05D33}" dt="2025-02-21T12:06:34.181" v="728" actId="207"/>
          <ac:spMkLst>
            <pc:docMk/>
            <pc:sldMk cId="2515060906" sldId="2147378365"/>
            <ac:spMk id="77" creationId="{8A5282BC-A771-4B5C-AADE-528F2731C5BA}"/>
          </ac:spMkLst>
        </pc:spChg>
        <pc:grpChg chg="mod">
          <ac:chgData name="Line Skaarup Schøndorff" userId="57b27d9c-4576-4e63-b022-7ad6cbb70798" providerId="ADAL" clId="{FCC29974-B534-47E7-8487-7528E3D05D33}" dt="2025-02-21T12:04:00.215" v="696" actId="1076"/>
          <ac:grpSpMkLst>
            <pc:docMk/>
            <pc:sldMk cId="2515060906" sldId="2147378365"/>
            <ac:grpSpMk id="54" creationId="{E7F4B637-2E91-49A9-9A6D-A627AF5042C7}"/>
          </ac:grpSpMkLst>
        </pc:grpChg>
        <pc:grpChg chg="mod">
          <ac:chgData name="Line Skaarup Schøndorff" userId="57b27d9c-4576-4e63-b022-7ad6cbb70798" providerId="ADAL" clId="{FCC29974-B534-47E7-8487-7528E3D05D33}" dt="2025-02-21T12:05:21.887" v="715" actId="1076"/>
          <ac:grpSpMkLst>
            <pc:docMk/>
            <pc:sldMk cId="2515060906" sldId="2147378365"/>
            <ac:grpSpMk id="57" creationId="{E5BF9953-EE59-43C3-BD5B-99662478DEB7}"/>
          </ac:grpSpMkLst>
        </pc:grpChg>
        <pc:grpChg chg="mod">
          <ac:chgData name="Line Skaarup Schøndorff" userId="57b27d9c-4576-4e63-b022-7ad6cbb70798" providerId="ADAL" clId="{FCC29974-B534-47E7-8487-7528E3D05D33}" dt="2025-02-21T12:03:52.951" v="694" actId="1076"/>
          <ac:grpSpMkLst>
            <pc:docMk/>
            <pc:sldMk cId="2515060906" sldId="2147378365"/>
            <ac:grpSpMk id="60" creationId="{2AFB72C4-5AE9-4F2E-90CC-C98BE0D48523}"/>
          </ac:grpSpMkLst>
        </pc:grpChg>
        <pc:grpChg chg="mod">
          <ac:chgData name="Line Skaarup Schøndorff" userId="57b27d9c-4576-4e63-b022-7ad6cbb70798" providerId="ADAL" clId="{FCC29974-B534-47E7-8487-7528E3D05D33}" dt="2025-02-21T12:03:48.474" v="693" actId="1076"/>
          <ac:grpSpMkLst>
            <pc:docMk/>
            <pc:sldMk cId="2515060906" sldId="2147378365"/>
            <ac:grpSpMk id="63" creationId="{B63DE0AA-4AF7-44D0-B2CD-59B5F7BA530E}"/>
          </ac:grpSpMkLst>
        </pc:grpChg>
        <pc:grpChg chg="mod">
          <ac:chgData name="Line Skaarup Schøndorff" userId="57b27d9c-4576-4e63-b022-7ad6cbb70798" providerId="ADAL" clId="{FCC29974-B534-47E7-8487-7528E3D05D33}" dt="2025-02-21T12:05:45.854" v="719" actId="1076"/>
          <ac:grpSpMkLst>
            <pc:docMk/>
            <pc:sldMk cId="2515060906" sldId="2147378365"/>
            <ac:grpSpMk id="66" creationId="{5D3BB74C-39A8-4477-BA8D-8243ECA94A55}"/>
          </ac:grpSpMkLst>
        </pc:grpChg>
        <pc:grpChg chg="mod">
          <ac:chgData name="Line Skaarup Schøndorff" userId="57b27d9c-4576-4e63-b022-7ad6cbb70798" providerId="ADAL" clId="{FCC29974-B534-47E7-8487-7528E3D05D33}" dt="2025-02-21T12:05:27.728" v="716" actId="1076"/>
          <ac:grpSpMkLst>
            <pc:docMk/>
            <pc:sldMk cId="2515060906" sldId="2147378365"/>
            <ac:grpSpMk id="69" creationId="{57843E1A-6A63-4E64-B3B8-58B7291DC35E}"/>
          </ac:grpSpMkLst>
        </pc:grpChg>
        <pc:grpChg chg="mod">
          <ac:chgData name="Line Skaarup Schøndorff" userId="57b27d9c-4576-4e63-b022-7ad6cbb70798" providerId="ADAL" clId="{FCC29974-B534-47E7-8487-7528E3D05D33}" dt="2025-02-21T12:05:34.275" v="717" actId="1076"/>
          <ac:grpSpMkLst>
            <pc:docMk/>
            <pc:sldMk cId="2515060906" sldId="2147378365"/>
            <ac:grpSpMk id="72" creationId="{EADC5C04-5553-4598-BF33-8A711339C40D}"/>
          </ac:grpSpMkLst>
        </pc:grpChg>
        <pc:grpChg chg="mod">
          <ac:chgData name="Line Skaarup Schøndorff" userId="57b27d9c-4576-4e63-b022-7ad6cbb70798" providerId="ADAL" clId="{FCC29974-B534-47E7-8487-7528E3D05D33}" dt="2025-02-21T12:05:40.736" v="718" actId="1076"/>
          <ac:grpSpMkLst>
            <pc:docMk/>
            <pc:sldMk cId="2515060906" sldId="2147378365"/>
            <ac:grpSpMk id="75" creationId="{9F5691E0-0600-4F77-82B7-589B2E70104C}"/>
          </ac:grpSpMkLst>
        </pc:grpChg>
        <pc:cxnChg chg="mod">
          <ac:chgData name="Line Skaarup Schøndorff" userId="57b27d9c-4576-4e63-b022-7ad6cbb70798" providerId="ADAL" clId="{FCC29974-B534-47E7-8487-7528E3D05D33}" dt="2025-02-21T12:04:03.741" v="697" actId="1076"/>
          <ac:cxnSpMkLst>
            <pc:docMk/>
            <pc:sldMk cId="2515060906" sldId="2147378365"/>
            <ac:cxnSpMk id="86" creationId="{44D2574C-D620-4961-8F47-43D6B78FBCC5}"/>
          </ac:cxnSpMkLst>
        </pc:cxnChg>
        <pc:cxnChg chg="mod">
          <ac:chgData name="Line Skaarup Schøndorff" userId="57b27d9c-4576-4e63-b022-7ad6cbb70798" providerId="ADAL" clId="{FCC29974-B534-47E7-8487-7528E3D05D33}" dt="2025-02-21T12:04:08.284" v="698" actId="1076"/>
          <ac:cxnSpMkLst>
            <pc:docMk/>
            <pc:sldMk cId="2515060906" sldId="2147378365"/>
            <ac:cxnSpMk id="87" creationId="{3E4A66B0-F763-4AA5-BA53-3ED14EB6769E}"/>
          </ac:cxnSpMkLst>
        </pc:cxnChg>
        <pc:cxnChg chg="mod">
          <ac:chgData name="Line Skaarup Schøndorff" userId="57b27d9c-4576-4e63-b022-7ad6cbb70798" providerId="ADAL" clId="{FCC29974-B534-47E7-8487-7528E3D05D33}" dt="2025-02-21T12:04:11.137" v="699" actId="1076"/>
          <ac:cxnSpMkLst>
            <pc:docMk/>
            <pc:sldMk cId="2515060906" sldId="2147378365"/>
            <ac:cxnSpMk id="88" creationId="{6A14FBF2-4C0E-4FC3-B2D9-2330A82EEB9D}"/>
          </ac:cxnSpMkLst>
        </pc:cxnChg>
        <pc:cxnChg chg="mod">
          <ac:chgData name="Line Skaarup Schøndorff" userId="57b27d9c-4576-4e63-b022-7ad6cbb70798" providerId="ADAL" clId="{FCC29974-B534-47E7-8487-7528E3D05D33}" dt="2025-02-21T12:04:15.918" v="700" actId="1076"/>
          <ac:cxnSpMkLst>
            <pc:docMk/>
            <pc:sldMk cId="2515060906" sldId="2147378365"/>
            <ac:cxnSpMk id="89" creationId="{2C8180A7-7583-4EED-B9EC-864FBEAF89AE}"/>
          </ac:cxnSpMkLst>
        </pc:cxnChg>
      </pc:sldChg>
      <pc:sldChg chg="addSp delSp modSp add mod">
        <pc:chgData name="Line Skaarup Schøndorff" userId="57b27d9c-4576-4e63-b022-7ad6cbb70798" providerId="ADAL" clId="{FCC29974-B534-47E7-8487-7528E3D05D33}" dt="2025-02-25T09:58:09.045" v="1355" actId="478"/>
        <pc:sldMkLst>
          <pc:docMk/>
          <pc:sldMk cId="1641779136" sldId="2147378366"/>
        </pc:sldMkLst>
      </pc:sldChg>
      <pc:sldChg chg="addSp delSp modSp add mod ord">
        <pc:chgData name="Line Skaarup Schøndorff" userId="57b27d9c-4576-4e63-b022-7ad6cbb70798" providerId="ADAL" clId="{FCC29974-B534-47E7-8487-7528E3D05D33}" dt="2025-02-25T09:58:06.869" v="1354" actId="478"/>
        <pc:sldMkLst>
          <pc:docMk/>
          <pc:sldMk cId="2749713213" sldId="2147378367"/>
        </pc:sldMkLst>
        <pc:spChg chg="add mod">
          <ac:chgData name="Line Skaarup Schøndorff" userId="57b27d9c-4576-4e63-b022-7ad6cbb70798" providerId="ADAL" clId="{FCC29974-B534-47E7-8487-7528E3D05D33}" dt="2025-02-21T13:24:48.108" v="1295" actId="1076"/>
          <ac:spMkLst>
            <pc:docMk/>
            <pc:sldMk cId="2749713213" sldId="2147378367"/>
            <ac:spMk id="2" creationId="{A1D39A34-F27A-7D71-762C-998580BED2A6}"/>
          </ac:spMkLst>
        </pc:spChg>
        <pc:spChg chg="mod">
          <ac:chgData name="Line Skaarup Schøndorff" userId="57b27d9c-4576-4e63-b022-7ad6cbb70798" providerId="ADAL" clId="{FCC29974-B534-47E7-8487-7528E3D05D33}" dt="2025-02-21T13:15:22.612" v="1196" actId="20577"/>
          <ac:spMkLst>
            <pc:docMk/>
            <pc:sldMk cId="2749713213" sldId="2147378367"/>
            <ac:spMk id="6" creationId="{B396EC34-1C0B-DE6B-2CCE-259BB7F8181D}"/>
          </ac:spMkLst>
        </pc:spChg>
        <pc:graphicFrameChg chg="mod modGraphic">
          <ac:chgData name="Line Skaarup Schøndorff" userId="57b27d9c-4576-4e63-b022-7ad6cbb70798" providerId="ADAL" clId="{FCC29974-B534-47E7-8487-7528E3D05D33}" dt="2025-02-21T13:24:39.783" v="1292" actId="1076"/>
          <ac:graphicFrameMkLst>
            <pc:docMk/>
            <pc:sldMk cId="2749713213" sldId="2147378367"/>
            <ac:graphicFrameMk id="3" creationId="{F735379C-B7A2-B8BF-CE6F-A1E55F7E168E}"/>
          </ac:graphicFrameMkLst>
        </pc:graphicFrameChg>
        <pc:graphicFrameChg chg="mod modGraphic">
          <ac:chgData name="Line Skaarup Schøndorff" userId="57b27d9c-4576-4e63-b022-7ad6cbb70798" providerId="ADAL" clId="{FCC29974-B534-47E7-8487-7528E3D05D33}" dt="2025-02-21T13:24:44.182" v="1294" actId="1076"/>
          <ac:graphicFrameMkLst>
            <pc:docMk/>
            <pc:sldMk cId="2749713213" sldId="2147378367"/>
            <ac:graphicFrameMk id="5" creationId="{618C5755-E761-D8EB-1D0C-A4FEB7910D4B}"/>
          </ac:graphicFrameMkLst>
        </pc:graphicFrameChg>
      </pc:sldChg>
      <pc:sldMasterChg chg="modSp mod">
        <pc:chgData name="Line Skaarup Schøndorff" userId="57b27d9c-4576-4e63-b022-7ad6cbb70798" providerId="ADAL" clId="{FCC29974-B534-47E7-8487-7528E3D05D33}" dt="2025-02-21T09:53:57.822" v="181" actId="1076"/>
        <pc:sldMasterMkLst>
          <pc:docMk/>
          <pc:sldMasterMk cId="928764422" sldId="2147483768"/>
        </pc:sldMasterMkLst>
        <pc:spChg chg="mod">
          <ac:chgData name="Line Skaarup Schøndorff" userId="57b27d9c-4576-4e63-b022-7ad6cbb70798" providerId="ADAL" clId="{FCC29974-B534-47E7-8487-7528E3D05D33}" dt="2025-02-21T09:53:57.822" v="181" actId="1076"/>
          <ac:spMkLst>
            <pc:docMk/>
            <pc:sldMasterMk cId="928764422" sldId="2147483768"/>
            <ac:spMk id="2" creationId="{00000000-0000-0000-0000-000000000000}"/>
          </ac:spMkLst>
        </pc:s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7FFE647E_8DDAF845.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_106_BBD73A525.xlsx"/><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_7FFE646C_F0550D5B.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_7FFE64A0_A119BD15.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_7FFE64A2_79016BC5.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7FFE647E_8DDAF845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7FFE647E_8DDAF845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7FFE647E_8DDAF845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7FFE6466_B0BF19E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7FFE6476_9A2DA271.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_7FFE649F_F25D7DD7.xlsx"/><Relationship Id="rId2" Type="http://schemas.microsoft.com/office/2011/relationships/chartColorStyle" Target="colors9.xml"/><Relationship Id="rId1" Type="http://schemas.microsoft.com/office/2011/relationships/chartStyle" Target="style9.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_106_BBD73A52.xlsx"/><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_106_BBD73A524.xlsx"/><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Microsoft_Excel_Worksheet_7FFE649D_6D5F6B8F.xlsx"/></Relationships>
</file>

<file path=ppt/charts/_rels/chartEx2.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package" Target="../embeddings/Microsoft_Excel_Worksheet_7FFE649E_5A0EDBB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599933182501205E-2"/>
          <c:y val="0.14072616641007687"/>
          <c:w val="0.83130429383734228"/>
          <c:h val="0.69106243407789392"/>
        </c:manualLayout>
      </c:layout>
      <c:barChart>
        <c:barDir val="col"/>
        <c:grouping val="clustered"/>
        <c:varyColors val="0"/>
        <c:ser>
          <c:idx val="0"/>
          <c:order val="0"/>
          <c:tx>
            <c:strRef>
              <c:f>'Ark1'!$B$1</c:f>
              <c:strCache>
                <c:ptCount val="1"/>
                <c:pt idx="0">
                  <c:v>Øget effektivitet</c:v>
                </c:pt>
              </c:strCache>
            </c:strRef>
          </c:tx>
          <c:spPr>
            <a:solidFill>
              <a:schemeClr val="accent1"/>
            </a:solidFill>
            <a:ln>
              <a:noFill/>
            </a:ln>
            <a:effectLst/>
          </c:spPr>
          <c:invertIfNegative val="0"/>
          <c:dLbls>
            <c:dLbl>
              <c:idx val="1"/>
              <c:spPr>
                <a:noFill/>
                <a:ln>
                  <a:noFill/>
                </a:ln>
                <a:effectLst/>
              </c:spPr>
              <c:txPr>
                <a:bodyPr rot="0" spcFirstLastPara="1" vertOverflow="ellipsis" vert="horz" wrap="square" lIns="38100" tIns="19050" rIns="38100" bIns="19050" anchor="ctr" anchorCtr="1">
                  <a:noAutofit/>
                </a:bodyPr>
                <a:lstStyle/>
                <a:p>
                  <a:pPr>
                    <a:defRPr sz="950" b="1" i="0" u="none" strike="noStrike" kern="1200" baseline="0">
                      <a:solidFill>
                        <a:schemeClr val="bg1"/>
                      </a:solidFill>
                      <a:latin typeface="+mn-lt"/>
                      <a:ea typeface="+mn-ea"/>
                      <a:cs typeface="+mn-cs"/>
                    </a:defRPr>
                  </a:pPr>
                  <a:endParaRPr lang="da-DK"/>
                </a:p>
              </c:txPr>
              <c:dLblPos val="inBase"/>
              <c:showLegendKey val="0"/>
              <c:showVal val="1"/>
              <c:showCatName val="0"/>
              <c:showSerName val="0"/>
              <c:showPercent val="0"/>
              <c:showBubbleSize val="0"/>
              <c:extLst>
                <c:ext xmlns:c15="http://schemas.microsoft.com/office/drawing/2012/chart" uri="{CE6537A1-D6FC-4f65-9D91-7224C49458BB}">
                  <c15:layout>
                    <c:manualLayout>
                      <c:w val="0.18051146430105122"/>
                      <c:h val="0.11873770290850237"/>
                    </c:manualLayout>
                  </c15:layout>
                </c:ext>
                <c:ext xmlns:c16="http://schemas.microsoft.com/office/drawing/2014/chart" uri="{C3380CC4-5D6E-409C-BE32-E72D297353CC}">
                  <c16:uniqueId val="{00000001-7CE5-4737-8FF8-C78F440F4E90}"/>
                </c:ext>
              </c:extLst>
            </c:dLbl>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bg1"/>
                    </a:solidFill>
                    <a:latin typeface="+mn-lt"/>
                    <a:ea typeface="+mn-ea"/>
                    <a:cs typeface="+mn-cs"/>
                  </a:defRPr>
                </a:pPr>
                <a:endParaRPr lang="da-DK"/>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31.12
2021</c:v>
                </c:pt>
                <c:pt idx="1">
                  <c:v>31.12
2022</c:v>
                </c:pt>
                <c:pt idx="2">
                  <c:v>31.12
2023</c:v>
                </c:pt>
                <c:pt idx="3">
                  <c:v>31.12
2024</c:v>
                </c:pt>
                <c:pt idx="4">
                  <c:v>31.03
2025</c:v>
                </c:pt>
              </c:strCache>
            </c:strRef>
          </c:cat>
          <c:val>
            <c:numRef>
              <c:f>'Ark1'!$B$2:$B$6</c:f>
              <c:numCache>
                <c:formatCode>0.0</c:formatCode>
                <c:ptCount val="5"/>
                <c:pt idx="0">
                  <c:v>60.7</c:v>
                </c:pt>
                <c:pt idx="1">
                  <c:v>58.8</c:v>
                </c:pt>
                <c:pt idx="2">
                  <c:v>57.3</c:v>
                </c:pt>
                <c:pt idx="3">
                  <c:v>53.4</c:v>
                </c:pt>
                <c:pt idx="4" formatCode="General">
                  <c:v>54.5</c:v>
                </c:pt>
              </c:numCache>
            </c:numRef>
          </c:val>
          <c:extLst>
            <c:ext xmlns:c16="http://schemas.microsoft.com/office/drawing/2014/chart" uri="{C3380CC4-5D6E-409C-BE32-E72D297353CC}">
              <c16:uniqueId val="{00000002-7CE5-4737-8FF8-C78F440F4E90}"/>
            </c:ext>
          </c:extLst>
        </c:ser>
        <c:dLbls>
          <c:dLblPos val="inBase"/>
          <c:showLegendKey val="0"/>
          <c:showVal val="1"/>
          <c:showCatName val="0"/>
          <c:showSerName val="0"/>
          <c:showPercent val="0"/>
          <c:showBubbleSize val="0"/>
        </c:dLbls>
        <c:gapWidth val="50"/>
        <c:overlap val="-27"/>
        <c:axId val="159084719"/>
        <c:axId val="159090127"/>
        <c:extLst>
          <c:ext xmlns:c15="http://schemas.microsoft.com/office/drawing/2012/chart" uri="{02D57815-91ED-43cb-92C2-25804820EDAC}">
            <c15:filteredBarSeries>
              <c15:ser>
                <c:idx val="1"/>
                <c:order val="1"/>
                <c:tx>
                  <c:strRef>
                    <c:extLst>
                      <c:ext uri="{02D57815-91ED-43cb-92C2-25804820EDAC}">
                        <c15:formulaRef>
                          <c15:sqref>'Ark1'!$C$1</c15:sqref>
                        </c15:formulaRef>
                      </c:ext>
                    </c:extLst>
                    <c:strCache>
                      <c:ptCount val="1"/>
                      <c:pt idx="0">
                        <c:v>Solidt fundament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da-DK"/>
                    </a:p>
                  </c:txPr>
                  <c:dLblPos val="inBase"/>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'Ark1'!$A$2:$A$6</c15:sqref>
                        </c15:formulaRef>
                      </c:ext>
                    </c:extLst>
                    <c:strCache>
                      <c:ptCount val="5"/>
                      <c:pt idx="0">
                        <c:v>31.12
2021</c:v>
                      </c:pt>
                      <c:pt idx="1">
                        <c:v>31.12
2022</c:v>
                      </c:pt>
                      <c:pt idx="2">
                        <c:v>31.12
2023</c:v>
                      </c:pt>
                      <c:pt idx="3">
                        <c:v>31.12
2024</c:v>
                      </c:pt>
                      <c:pt idx="4">
                        <c:v>31.03
2025</c:v>
                      </c:pt>
                    </c:strCache>
                  </c:strRef>
                </c:cat>
                <c:val>
                  <c:numRef>
                    <c:extLst>
                      <c:ext uri="{02D57815-91ED-43cb-92C2-25804820EDAC}">
                        <c15:formulaRef>
                          <c15:sqref>'Ark1'!$C$2:$C$6</c15:sqref>
                        </c15:formulaRef>
                      </c:ext>
                    </c:extLst>
                    <c:numCache>
                      <c:formatCode>0.0</c:formatCode>
                      <c:ptCount val="5"/>
                      <c:pt idx="0">
                        <c:v>23.3</c:v>
                      </c:pt>
                      <c:pt idx="1">
                        <c:v>25.1</c:v>
                      </c:pt>
                      <c:pt idx="2">
                        <c:v>24.8</c:v>
                      </c:pt>
                      <c:pt idx="3">
                        <c:v>24.4</c:v>
                      </c:pt>
                      <c:pt idx="4" formatCode="General">
                        <c:v>23.1</c:v>
                      </c:pt>
                    </c:numCache>
                  </c:numRef>
                </c:val>
                <c:extLst>
                  <c:ext xmlns:c16="http://schemas.microsoft.com/office/drawing/2014/chart" uri="{C3380CC4-5D6E-409C-BE32-E72D297353CC}">
                    <c16:uniqueId val="{00000003-7CE5-4737-8FF8-C78F440F4E9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'Ark1'!$D$1</c15:sqref>
                        </c15:formulaRef>
                      </c:ext>
                    </c:extLst>
                    <c:strCache>
                      <c:ptCount val="1"/>
                      <c:pt idx="0">
                        <c:v>Solid rentabilitet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da-DK"/>
                    </a:p>
                  </c:txPr>
                  <c:dLblPos val="inBase"/>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'Ark1'!$A$2:$A$6</c15:sqref>
                        </c15:formulaRef>
                      </c:ext>
                    </c:extLst>
                    <c:strCache>
                      <c:ptCount val="5"/>
                      <c:pt idx="0">
                        <c:v>31.12
2021</c:v>
                      </c:pt>
                      <c:pt idx="1">
                        <c:v>31.12
2022</c:v>
                      </c:pt>
                      <c:pt idx="2">
                        <c:v>31.12
2023</c:v>
                      </c:pt>
                      <c:pt idx="3">
                        <c:v>31.12
2024</c:v>
                      </c:pt>
                      <c:pt idx="4">
                        <c:v>31.03
2025</c:v>
                      </c:pt>
                    </c:strCache>
                  </c:strRef>
                </c:cat>
                <c:val>
                  <c:numRef>
                    <c:extLst xmlns:c15="http://schemas.microsoft.com/office/drawing/2012/chart">
                      <c:ext xmlns:c15="http://schemas.microsoft.com/office/drawing/2012/chart" uri="{02D57815-91ED-43cb-92C2-25804820EDAC}">
                        <c15:formulaRef>
                          <c15:sqref>'Ark1'!$D$2:$D$6</c15:sqref>
                        </c15:formulaRef>
                      </c:ext>
                    </c:extLst>
                    <c:numCache>
                      <c:formatCode>0.0</c:formatCode>
                      <c:ptCount val="5"/>
                      <c:pt idx="0">
                        <c:v>12.4</c:v>
                      </c:pt>
                      <c:pt idx="1">
                        <c:v>9.4</c:v>
                      </c:pt>
                      <c:pt idx="2">
                        <c:v>13.1</c:v>
                      </c:pt>
                      <c:pt idx="3">
                        <c:v>13.5</c:v>
                      </c:pt>
                      <c:pt idx="4" formatCode="General">
                        <c:v>15.1</c:v>
                      </c:pt>
                    </c:numCache>
                  </c:numRef>
                </c:val>
                <c:extLst xmlns:c15="http://schemas.microsoft.com/office/drawing/2012/chart">
                  <c:ext xmlns:c16="http://schemas.microsoft.com/office/drawing/2014/chart" uri="{C3380CC4-5D6E-409C-BE32-E72D297353CC}">
                    <c16:uniqueId val="{00000004-7CE5-4737-8FF8-C78F440F4E9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'Ark1'!$E$1</c15:sqref>
                        </c15:formulaRef>
                      </c:ext>
                    </c:extLst>
                    <c:strCache>
                      <c:ptCount val="1"/>
                      <c:pt idx="0">
                        <c:v>Solid og kontrolleret vækst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da-DK"/>
                    </a:p>
                  </c:txPr>
                  <c:dLblPos val="inBase"/>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'Ark1'!$A$2:$A$6</c15:sqref>
                        </c15:formulaRef>
                      </c:ext>
                    </c:extLst>
                    <c:strCache>
                      <c:ptCount val="5"/>
                      <c:pt idx="0">
                        <c:v>31.12
2021</c:v>
                      </c:pt>
                      <c:pt idx="1">
                        <c:v>31.12
2022</c:v>
                      </c:pt>
                      <c:pt idx="2">
                        <c:v>31.12
2023</c:v>
                      </c:pt>
                      <c:pt idx="3">
                        <c:v>31.12
2024</c:v>
                      </c:pt>
                      <c:pt idx="4">
                        <c:v>31.03
2025</c:v>
                      </c:pt>
                    </c:strCache>
                  </c:strRef>
                </c:cat>
                <c:val>
                  <c:numRef>
                    <c:extLst xmlns:c15="http://schemas.microsoft.com/office/drawing/2012/chart">
                      <c:ext xmlns:c15="http://schemas.microsoft.com/office/drawing/2012/chart" uri="{02D57815-91ED-43cb-92C2-25804820EDAC}">
                        <c15:formulaRef>
                          <c15:sqref>'Ark1'!$E$2:$E$6</c15:sqref>
                        </c15:formulaRef>
                      </c:ext>
                    </c:extLst>
                    <c:numCache>
                      <c:formatCode>0.0</c:formatCode>
                      <c:ptCount val="5"/>
                      <c:pt idx="0">
                        <c:v>7.4</c:v>
                      </c:pt>
                      <c:pt idx="1">
                        <c:v>-1.7</c:v>
                      </c:pt>
                      <c:pt idx="2">
                        <c:v>4.2</c:v>
                      </c:pt>
                      <c:pt idx="3">
                        <c:v>5.7</c:v>
                      </c:pt>
                      <c:pt idx="4" formatCode="General">
                        <c:v>4.4000000000000004</c:v>
                      </c:pt>
                    </c:numCache>
                  </c:numRef>
                </c:val>
                <c:extLst xmlns:c15="http://schemas.microsoft.com/office/drawing/2012/chart">
                  <c:ext xmlns:c16="http://schemas.microsoft.com/office/drawing/2014/chart" uri="{C3380CC4-5D6E-409C-BE32-E72D297353CC}">
                    <c16:uniqueId val="{00000005-7CE5-4737-8FF8-C78F440F4E90}"/>
                  </c:ext>
                </c:extLst>
              </c15:ser>
            </c15:filteredBarSeries>
          </c:ext>
        </c:extLst>
      </c:barChart>
      <c:dateAx>
        <c:axId val="159084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0"/>
          <a:lstStyle/>
          <a:p>
            <a:pPr>
              <a:defRPr sz="950" b="1" i="0" u="none" strike="noStrike" kern="1200" baseline="0">
                <a:ln>
                  <a:noFill/>
                </a:ln>
                <a:solidFill>
                  <a:schemeClr val="tx1"/>
                </a:solidFill>
                <a:latin typeface="+mn-lt"/>
                <a:ea typeface="+mn-ea"/>
                <a:cs typeface="+mn-cs"/>
              </a:defRPr>
            </a:pPr>
            <a:endParaRPr lang="da-DK"/>
          </a:p>
        </c:txPr>
        <c:crossAx val="159090127"/>
        <c:crosses val="autoZero"/>
        <c:auto val="0"/>
        <c:lblOffset val="100"/>
        <c:baseTimeUnit val="days"/>
      </c:dateAx>
      <c:valAx>
        <c:axId val="159090127"/>
        <c:scaling>
          <c:orientation val="minMax"/>
          <c:max val="65"/>
          <c:min val="4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50" b="1" i="0" u="none" strike="noStrike" kern="1200" baseline="0">
                <a:solidFill>
                  <a:schemeClr val="tx1"/>
                </a:solidFill>
                <a:latin typeface="+mn-lt"/>
                <a:ea typeface="+mn-ea"/>
                <a:cs typeface="+mn-cs"/>
              </a:defRPr>
            </a:pPr>
            <a:endParaRPr lang="da-DK"/>
          </a:p>
        </c:txPr>
        <c:crossAx val="159084719"/>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da-DK"/>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72132841638456"/>
          <c:y val="3.8171029450125529E-2"/>
          <c:w val="0.92449936384942544"/>
          <c:h val="0.86224001820106222"/>
        </c:manualLayout>
      </c:layout>
      <c:barChart>
        <c:barDir val="col"/>
        <c:grouping val="clustered"/>
        <c:varyColors val="0"/>
        <c:dLbls>
          <c:showLegendKey val="0"/>
          <c:showVal val="0"/>
          <c:showCatName val="0"/>
          <c:showSerName val="0"/>
          <c:showPercent val="0"/>
          <c:showBubbleSize val="0"/>
        </c:dLbls>
        <c:gapWidth val="150"/>
        <c:axId val="518772712"/>
        <c:axId val="518773104"/>
        <c:extLst>
          <c:ext xmlns:c15="http://schemas.microsoft.com/office/drawing/2012/chart" uri="{02D57815-91ED-43cb-92C2-25804820EDAC}">
            <c15:filteredBarSeries>
              <c15:ser>
                <c:idx val="0"/>
                <c:order val="0"/>
                <c:tx>
                  <c:strRef>
                    <c:extLst>
                      <c:ext uri="{02D57815-91ED-43cb-92C2-25804820EDAC}">
                        <c15:formulaRef>
                          <c15:sqref>'Ark1'!$B$3</c15:sqref>
                        </c15:formulaRef>
                      </c:ext>
                    </c:extLst>
                    <c:strCache>
                      <c:ptCount val="1"/>
                      <c:pt idx="0">
                        <c:v>Udlån</c:v>
                      </c:pt>
                    </c:strCache>
                  </c:strRef>
                </c:tx>
                <c:spPr>
                  <a:solidFill>
                    <a:schemeClr val="bg2"/>
                  </a:solidFill>
                  <a:ln>
                    <a:noFill/>
                  </a:ln>
                  <a:effectLst/>
                </c:spPr>
                <c:invertIfNegative val="0"/>
                <c:dPt>
                  <c:idx val="2"/>
                  <c:invertIfNegative val="0"/>
                  <c:bubble3D val="0"/>
                  <c:extLst>
                    <c:ext xmlns:c16="http://schemas.microsoft.com/office/drawing/2014/chart" uri="{C3380CC4-5D6E-409C-BE32-E72D297353CC}">
                      <c16:uniqueId val="{00000001-5054-4A96-9C19-5002AD5EC013}"/>
                    </c:ext>
                  </c:extLst>
                </c:dPt>
                <c:cat>
                  <c:strRef>
                    <c:extLst>
                      <c:ext uri="{02D57815-91ED-43cb-92C2-25804820EDAC}">
                        <c15:formulaRef>
                          <c15:sqref>'Ark1'!$A$4:$A$13</c15:sqref>
                        </c15:formulaRef>
                      </c:ext>
                    </c:extLst>
                    <c:strCache>
                      <c:ptCount val="5"/>
                      <c:pt idx="0">
                        <c:v>Q1 21</c:v>
                      </c:pt>
                      <c:pt idx="1">
                        <c:v>Q3 21</c:v>
                      </c:pt>
                      <c:pt idx="2">
                        <c:v>Q1 22</c:v>
                      </c:pt>
                      <c:pt idx="3">
                        <c:v>Q3 22</c:v>
                      </c:pt>
                      <c:pt idx="4">
                        <c:v>Q1 23</c:v>
                      </c:pt>
                    </c:strCache>
                  </c:strRef>
                </c:cat>
                <c:val>
                  <c:numRef>
                    <c:extLst>
                      <c:ext uri="{02D57815-91ED-43cb-92C2-25804820EDAC}">
                        <c15:formulaRef>
                          <c15:sqref>'Ark1'!$B$4:$B$13</c15:sqref>
                        </c15:formulaRef>
                      </c:ext>
                    </c:extLst>
                    <c:numCache>
                      <c:formatCode>#,##0</c:formatCode>
                      <c:ptCount val="5"/>
                      <c:pt idx="0">
                        <c:v>12344</c:v>
                      </c:pt>
                      <c:pt idx="1">
                        <c:v>12117</c:v>
                      </c:pt>
                      <c:pt idx="2">
                        <c:v>11924</c:v>
                      </c:pt>
                      <c:pt idx="3">
                        <c:v>12324</c:v>
                      </c:pt>
                      <c:pt idx="4">
                        <c:v>11716</c:v>
                      </c:pt>
                    </c:numCache>
                  </c:numRef>
                </c:val>
                <c:extLst>
                  <c:ext xmlns:c16="http://schemas.microsoft.com/office/drawing/2014/chart" uri="{C3380CC4-5D6E-409C-BE32-E72D297353CC}">
                    <c16:uniqueId val="{00000002-5054-4A96-9C19-5002AD5EC01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'Ark1'!$C$3</c15:sqref>
                        </c15:formulaRef>
                      </c:ext>
                    </c:extLst>
                    <c:strCache>
                      <c:ptCount val="1"/>
                      <c:pt idx="0">
                        <c:v>Realkredit</c:v>
                      </c:pt>
                    </c:strCache>
                  </c:strRef>
                </c:tx>
                <c:spPr>
                  <a:pattFill prst="wdUpDiag">
                    <a:fgClr>
                      <a:schemeClr val="accent1"/>
                    </a:fgClr>
                    <a:bgClr>
                      <a:schemeClr val="bg1"/>
                    </a:bgClr>
                  </a:pattFill>
                  <a:ln w="19050">
                    <a:noFill/>
                  </a:ln>
                  <a:effectLst/>
                </c:spPr>
                <c:invertIfNegative val="0"/>
                <c:cat>
                  <c:strRef>
                    <c:extLst xmlns:c15="http://schemas.microsoft.com/office/drawing/2012/chart">
                      <c:ext xmlns:c15="http://schemas.microsoft.com/office/drawing/2012/chart" uri="{02D57815-91ED-43cb-92C2-25804820EDAC}">
                        <c15:formulaRef>
                          <c15:sqref>'Ark1'!$A$4:$A$13</c15:sqref>
                        </c15:formulaRef>
                      </c:ext>
                    </c:extLst>
                    <c:strCache>
                      <c:ptCount val="5"/>
                      <c:pt idx="0">
                        <c:v>Q1 21</c:v>
                      </c:pt>
                      <c:pt idx="1">
                        <c:v>Q3 21</c:v>
                      </c:pt>
                      <c:pt idx="2">
                        <c:v>Q1 22</c:v>
                      </c:pt>
                      <c:pt idx="3">
                        <c:v>Q3 22</c:v>
                      </c:pt>
                      <c:pt idx="4">
                        <c:v>Q1 23</c:v>
                      </c:pt>
                    </c:strCache>
                  </c:strRef>
                </c:cat>
                <c:val>
                  <c:numRef>
                    <c:extLst xmlns:c15="http://schemas.microsoft.com/office/drawing/2012/chart">
                      <c:ext xmlns:c15="http://schemas.microsoft.com/office/drawing/2012/chart" uri="{02D57815-91ED-43cb-92C2-25804820EDAC}">
                        <c15:formulaRef>
                          <c15:sqref>'Ark1'!$C$4:$C$13</c15:sqref>
                        </c15:formulaRef>
                      </c:ext>
                    </c:extLst>
                    <c:numCache>
                      <c:formatCode>#,##0</c:formatCode>
                      <c:ptCount val="5"/>
                      <c:pt idx="0">
                        <c:v>45378</c:v>
                      </c:pt>
                      <c:pt idx="1">
                        <c:v>47229</c:v>
                      </c:pt>
                      <c:pt idx="2">
                        <c:v>48297</c:v>
                      </c:pt>
                      <c:pt idx="3">
                        <c:v>48234</c:v>
                      </c:pt>
                      <c:pt idx="4">
                        <c:v>48509</c:v>
                      </c:pt>
                    </c:numCache>
                  </c:numRef>
                </c:val>
                <c:extLst xmlns:c15="http://schemas.microsoft.com/office/drawing/2012/chart">
                  <c:ext xmlns:c16="http://schemas.microsoft.com/office/drawing/2014/chart" uri="{C3380CC4-5D6E-409C-BE32-E72D297353CC}">
                    <c16:uniqueId val="{00000003-5054-4A96-9C19-5002AD5EC01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'Ark1'!$D$3</c15:sqref>
                        </c15:formulaRef>
                      </c:ext>
                    </c:extLst>
                    <c:strCache>
                      <c:ptCount val="1"/>
                      <c:pt idx="0">
                        <c:v>Garantier</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'Ark1'!$A$4:$A$13</c15:sqref>
                        </c15:formulaRef>
                      </c:ext>
                    </c:extLst>
                    <c:strCache>
                      <c:ptCount val="5"/>
                      <c:pt idx="0">
                        <c:v>Q1 21</c:v>
                      </c:pt>
                      <c:pt idx="1">
                        <c:v>Q3 21</c:v>
                      </c:pt>
                      <c:pt idx="2">
                        <c:v>Q1 22</c:v>
                      </c:pt>
                      <c:pt idx="3">
                        <c:v>Q3 22</c:v>
                      </c:pt>
                      <c:pt idx="4">
                        <c:v>Q1 23</c:v>
                      </c:pt>
                    </c:strCache>
                  </c:strRef>
                </c:cat>
                <c:val>
                  <c:numRef>
                    <c:extLst xmlns:c15="http://schemas.microsoft.com/office/drawing/2012/chart">
                      <c:ext xmlns:c15="http://schemas.microsoft.com/office/drawing/2012/chart" uri="{02D57815-91ED-43cb-92C2-25804820EDAC}">
                        <c15:formulaRef>
                          <c15:sqref>'Ark1'!$D$4:$D$13</c15:sqref>
                        </c15:formulaRef>
                      </c:ext>
                    </c:extLst>
                    <c:numCache>
                      <c:formatCode>#,##0</c:formatCode>
                      <c:ptCount val="5"/>
                      <c:pt idx="0">
                        <c:v>4810</c:v>
                      </c:pt>
                      <c:pt idx="1">
                        <c:v>4507</c:v>
                      </c:pt>
                      <c:pt idx="2">
                        <c:v>4396</c:v>
                      </c:pt>
                      <c:pt idx="3">
                        <c:v>3928</c:v>
                      </c:pt>
                      <c:pt idx="4">
                        <c:v>3068</c:v>
                      </c:pt>
                    </c:numCache>
                  </c:numRef>
                </c:val>
                <c:extLst xmlns:c15="http://schemas.microsoft.com/office/drawing/2012/chart">
                  <c:ext xmlns:c16="http://schemas.microsoft.com/office/drawing/2014/chart" uri="{C3380CC4-5D6E-409C-BE32-E72D297353CC}">
                    <c16:uniqueId val="{00000004-5054-4A96-9C19-5002AD5EC013}"/>
                  </c:ext>
                </c:extLst>
              </c15:ser>
            </c15:filteredBarSeries>
            <c15:filteredBarSeries>
              <c15:ser>
                <c:idx val="3"/>
                <c:order val="5"/>
                <c:tx>
                  <c:strRef>
                    <c:extLst xmlns:c15="http://schemas.microsoft.com/office/drawing/2012/chart">
                      <c:ext xmlns:c15="http://schemas.microsoft.com/office/drawing/2012/chart" uri="{02D57815-91ED-43cb-92C2-25804820EDAC}">
                        <c15:formulaRef>
                          <c15:sqref>'Ark1'!$E$3</c15:sqref>
                        </c15:formulaRef>
                      </c:ext>
                    </c:extLst>
                    <c:strCache>
                      <c:ptCount val="1"/>
                      <c:pt idx="0">
                        <c:v>Indlån</c:v>
                      </c:pt>
                    </c:strCache>
                  </c:strRef>
                </c:tx>
                <c:spPr>
                  <a:solidFill>
                    <a:schemeClr val="tx1"/>
                  </a:solidFill>
                  <a:ln>
                    <a:noFill/>
                  </a:ln>
                  <a:effectLst/>
                </c:spPr>
                <c:invertIfNegative val="0"/>
                <c:cat>
                  <c:strRef>
                    <c:extLst xmlns:c15="http://schemas.microsoft.com/office/drawing/2012/chart">
                      <c:ext xmlns:c15="http://schemas.microsoft.com/office/drawing/2012/chart" uri="{02D57815-91ED-43cb-92C2-25804820EDAC}">
                        <c15:formulaRef>
                          <c15:sqref>'Ark1'!$A$4:$A$13</c15:sqref>
                        </c15:formulaRef>
                      </c:ext>
                    </c:extLst>
                    <c:strCache>
                      <c:ptCount val="5"/>
                      <c:pt idx="0">
                        <c:v>Q1 21</c:v>
                      </c:pt>
                      <c:pt idx="1">
                        <c:v>Q3 21</c:v>
                      </c:pt>
                      <c:pt idx="2">
                        <c:v>Q1 22</c:v>
                      </c:pt>
                      <c:pt idx="3">
                        <c:v>Q3 22</c:v>
                      </c:pt>
                      <c:pt idx="4">
                        <c:v>Q1 23</c:v>
                      </c:pt>
                    </c:strCache>
                  </c:strRef>
                </c:cat>
                <c:val>
                  <c:numRef>
                    <c:extLst xmlns:c15="http://schemas.microsoft.com/office/drawing/2012/chart">
                      <c:ext xmlns:c15="http://schemas.microsoft.com/office/drawing/2012/chart" uri="{02D57815-91ED-43cb-92C2-25804820EDAC}">
                        <c15:formulaRef>
                          <c15:sqref>'Ark1'!$E$4:$E$13</c15:sqref>
                        </c15:formulaRef>
                      </c:ext>
                    </c:extLst>
                    <c:numCache>
                      <c:formatCode>#,##0</c:formatCode>
                      <c:ptCount val="5"/>
                      <c:pt idx="0">
                        <c:v>19737</c:v>
                      </c:pt>
                      <c:pt idx="1">
                        <c:v>20054</c:v>
                      </c:pt>
                      <c:pt idx="2">
                        <c:v>19777</c:v>
                      </c:pt>
                      <c:pt idx="3">
                        <c:v>20665</c:v>
                      </c:pt>
                      <c:pt idx="4">
                        <c:v>20814</c:v>
                      </c:pt>
                    </c:numCache>
                  </c:numRef>
                </c:val>
                <c:extLst xmlns:c15="http://schemas.microsoft.com/office/drawing/2012/chart">
                  <c:ext xmlns:c16="http://schemas.microsoft.com/office/drawing/2014/chart" uri="{C3380CC4-5D6E-409C-BE32-E72D297353CC}">
                    <c16:uniqueId val="{00000000-5054-4A96-9C19-5002AD5EC013}"/>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'Ark1'!$H$3</c15:sqref>
                        </c15:formulaRef>
                      </c:ext>
                    </c:extLst>
                    <c:strCache>
                      <c:ptCount val="1"/>
                      <c:pt idx="0">
                        <c:v>Samlet depoter</c:v>
                      </c:pt>
                    </c:strCache>
                  </c:strRef>
                </c:tx>
                <c:spPr>
                  <a:solidFill>
                    <a:schemeClr val="tx1"/>
                  </a:solidFill>
                  <a:ln>
                    <a:noFill/>
                  </a:ln>
                  <a:effectLst/>
                </c:spPr>
                <c:invertIfNegative val="0"/>
                <c:cat>
                  <c:strRef>
                    <c:extLst xmlns:c15="http://schemas.microsoft.com/office/drawing/2012/chart">
                      <c:ext xmlns:c15="http://schemas.microsoft.com/office/drawing/2012/chart" uri="{02D57815-91ED-43cb-92C2-25804820EDAC}">
                        <c15:formulaRef>
                          <c15:sqref>'Ark1'!$A$4:$A$13</c15:sqref>
                        </c15:formulaRef>
                      </c:ext>
                    </c:extLst>
                    <c:strCache>
                      <c:ptCount val="5"/>
                      <c:pt idx="0">
                        <c:v>Q1 21</c:v>
                      </c:pt>
                      <c:pt idx="1">
                        <c:v>Q3 21</c:v>
                      </c:pt>
                      <c:pt idx="2">
                        <c:v>Q1 22</c:v>
                      </c:pt>
                      <c:pt idx="3">
                        <c:v>Q3 22</c:v>
                      </c:pt>
                      <c:pt idx="4">
                        <c:v>Q1 23</c:v>
                      </c:pt>
                    </c:strCache>
                  </c:strRef>
                </c:cat>
                <c:val>
                  <c:numRef>
                    <c:extLst xmlns:c15="http://schemas.microsoft.com/office/drawing/2012/chart">
                      <c:ext xmlns:c15="http://schemas.microsoft.com/office/drawing/2012/chart" uri="{02D57815-91ED-43cb-92C2-25804820EDAC}">
                        <c15:formulaRef>
                          <c15:sqref>'Ark1'!$H$4:$H$13</c15:sqref>
                        </c15:formulaRef>
                      </c:ext>
                    </c:extLst>
                    <c:numCache>
                      <c:formatCode>#,##0</c:formatCode>
                      <c:ptCount val="5"/>
                      <c:pt idx="0">
                        <c:v>14688</c:v>
                      </c:pt>
                      <c:pt idx="1">
                        <c:v>16301</c:v>
                      </c:pt>
                      <c:pt idx="2">
                        <c:v>16867</c:v>
                      </c:pt>
                      <c:pt idx="3">
                        <c:v>14792</c:v>
                      </c:pt>
                      <c:pt idx="4">
                        <c:v>16324</c:v>
                      </c:pt>
                    </c:numCache>
                  </c:numRef>
                </c:val>
                <c:extLst xmlns:c15="http://schemas.microsoft.com/office/drawing/2012/chart">
                  <c:ext xmlns:c16="http://schemas.microsoft.com/office/drawing/2014/chart" uri="{C3380CC4-5D6E-409C-BE32-E72D297353CC}">
                    <c16:uniqueId val="{00000007-5054-4A96-9C19-5002AD5EC013}"/>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'Ark1'!$I$3</c15:sqref>
                        </c15:formulaRef>
                      </c:ext>
                    </c:extLst>
                    <c:strCache>
                      <c:ptCount val="1"/>
                      <c:pt idx="0">
                        <c:v>I alt</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'Ark1'!$A$4:$A$13</c15:sqref>
                        </c15:formulaRef>
                      </c:ext>
                    </c:extLst>
                    <c:strCache>
                      <c:ptCount val="5"/>
                      <c:pt idx="0">
                        <c:v>Q1 21</c:v>
                      </c:pt>
                      <c:pt idx="1">
                        <c:v>Q3 21</c:v>
                      </c:pt>
                      <c:pt idx="2">
                        <c:v>Q1 22</c:v>
                      </c:pt>
                      <c:pt idx="3">
                        <c:v>Q3 22</c:v>
                      </c:pt>
                      <c:pt idx="4">
                        <c:v>Q1 23</c:v>
                      </c:pt>
                    </c:strCache>
                  </c:strRef>
                </c:cat>
                <c:val>
                  <c:numRef>
                    <c:extLst xmlns:c15="http://schemas.microsoft.com/office/drawing/2012/chart">
                      <c:ext xmlns:c15="http://schemas.microsoft.com/office/drawing/2012/chart" uri="{02D57815-91ED-43cb-92C2-25804820EDAC}">
                        <c15:formulaRef>
                          <c15:sqref>'Ark1'!$I$4:$I$13</c15:sqref>
                        </c15:formulaRef>
                      </c:ext>
                    </c:extLst>
                    <c:numCache>
                      <c:formatCode>#,##0</c:formatCode>
                      <c:ptCount val="5"/>
                      <c:pt idx="0">
                        <c:v>96957</c:v>
                      </c:pt>
                      <c:pt idx="1">
                        <c:v>100208</c:v>
                      </c:pt>
                      <c:pt idx="2">
                        <c:v>101261</c:v>
                      </c:pt>
                      <c:pt idx="3">
                        <c:v>99943</c:v>
                      </c:pt>
                      <c:pt idx="4">
                        <c:v>100431</c:v>
                      </c:pt>
                    </c:numCache>
                  </c:numRef>
                </c:val>
                <c:extLst xmlns:c15="http://schemas.microsoft.com/office/drawing/2012/chart">
                  <c:ext xmlns:c16="http://schemas.microsoft.com/office/drawing/2014/chart" uri="{C3380CC4-5D6E-409C-BE32-E72D297353CC}">
                    <c16:uniqueId val="{00000008-5054-4A96-9C19-5002AD5EC013}"/>
                  </c:ext>
                </c:extLst>
              </c15:ser>
            </c15:filteredBarSeries>
          </c:ext>
        </c:extLst>
      </c:barChart>
      <c:barChart>
        <c:barDir val="col"/>
        <c:grouping val="stacked"/>
        <c:varyColors val="0"/>
        <c:ser>
          <c:idx val="4"/>
          <c:order val="3"/>
          <c:tx>
            <c:strRef>
              <c:f>'Ark1'!$F$3</c:f>
              <c:strCache>
                <c:ptCount val="1"/>
                <c:pt idx="0">
                  <c:v>Depoter</c:v>
                </c:pt>
              </c:strCache>
              <c:extLst xmlns:c15="http://schemas.microsoft.com/office/drawing/2012/chart"/>
            </c:strRef>
          </c:tx>
          <c:spPr>
            <a:solidFill>
              <a:schemeClr val="tx1"/>
            </a:solidFill>
            <a:ln>
              <a:noFill/>
            </a:ln>
            <a:effectLst/>
          </c:spPr>
          <c:invertIfNegative val="0"/>
          <c:cat>
            <c:strRef>
              <c:f>'Ark1'!$A$4:$A$21</c:f>
              <c:strCache>
                <c:ptCount val="9"/>
                <c:pt idx="0">
                  <c:v>Q1 21</c:v>
                </c:pt>
                <c:pt idx="1">
                  <c:v>Q3 21</c:v>
                </c:pt>
                <c:pt idx="2">
                  <c:v>Q1 22</c:v>
                </c:pt>
                <c:pt idx="3">
                  <c:v>Q3 22</c:v>
                </c:pt>
                <c:pt idx="4">
                  <c:v>Q1 23</c:v>
                </c:pt>
                <c:pt idx="5">
                  <c:v>Q3 23</c:v>
                </c:pt>
                <c:pt idx="6">
                  <c:v>Q1 24</c:v>
                </c:pt>
                <c:pt idx="7">
                  <c:v>Q3 24</c:v>
                </c:pt>
                <c:pt idx="8">
                  <c:v>Q1 25</c:v>
                </c:pt>
              </c:strCache>
            </c:strRef>
          </c:cat>
          <c:val>
            <c:numRef>
              <c:f>'Ark1'!$F$4:$F$21</c:f>
              <c:numCache>
                <c:formatCode>#,##0</c:formatCode>
                <c:ptCount val="9"/>
                <c:pt idx="0">
                  <c:v>12534</c:v>
                </c:pt>
                <c:pt idx="1">
                  <c:v>14031</c:v>
                </c:pt>
                <c:pt idx="2">
                  <c:v>14627</c:v>
                </c:pt>
                <c:pt idx="3">
                  <c:v>12809</c:v>
                </c:pt>
                <c:pt idx="4">
                  <c:v>14350</c:v>
                </c:pt>
                <c:pt idx="5">
                  <c:v>15177</c:v>
                </c:pt>
                <c:pt idx="6">
                  <c:v>17034</c:v>
                </c:pt>
                <c:pt idx="7">
                  <c:v>17350</c:v>
                </c:pt>
                <c:pt idx="8">
                  <c:v>16830</c:v>
                </c:pt>
              </c:numCache>
            </c:numRef>
          </c:val>
          <c:extLst>
            <c:ext xmlns:c16="http://schemas.microsoft.com/office/drawing/2014/chart" uri="{C3380CC4-5D6E-409C-BE32-E72D297353CC}">
              <c16:uniqueId val="{00000005-5054-4A96-9C19-5002AD5EC013}"/>
            </c:ext>
          </c:extLst>
        </c:ser>
        <c:ser>
          <c:idx val="5"/>
          <c:order val="4"/>
          <c:tx>
            <c:strRef>
              <c:f>'Ark1'!$G$3</c:f>
              <c:strCache>
                <c:ptCount val="1"/>
                <c:pt idx="0">
                  <c:v>Indlån puljer</c:v>
                </c:pt>
              </c:strCache>
              <c:extLst xmlns:c15="http://schemas.microsoft.com/office/drawing/2012/chart"/>
            </c:strRef>
          </c:tx>
          <c:spPr>
            <a:solidFill>
              <a:schemeClr val="bg2"/>
            </a:solidFill>
            <a:ln>
              <a:noFill/>
            </a:ln>
            <a:effectLst/>
          </c:spPr>
          <c:invertIfNegative val="0"/>
          <c:cat>
            <c:strRef>
              <c:f>'Ark1'!$A$4:$A$21</c:f>
              <c:strCache>
                <c:ptCount val="9"/>
                <c:pt idx="0">
                  <c:v>Q1 21</c:v>
                </c:pt>
                <c:pt idx="1">
                  <c:v>Q3 21</c:v>
                </c:pt>
                <c:pt idx="2">
                  <c:v>Q1 22</c:v>
                </c:pt>
                <c:pt idx="3">
                  <c:v>Q3 22</c:v>
                </c:pt>
                <c:pt idx="4">
                  <c:v>Q1 23</c:v>
                </c:pt>
                <c:pt idx="5">
                  <c:v>Q3 23</c:v>
                </c:pt>
                <c:pt idx="6">
                  <c:v>Q1 24</c:v>
                </c:pt>
                <c:pt idx="7">
                  <c:v>Q3 24</c:v>
                </c:pt>
                <c:pt idx="8">
                  <c:v>Q1 25</c:v>
                </c:pt>
              </c:strCache>
            </c:strRef>
          </c:cat>
          <c:val>
            <c:numRef>
              <c:f>'Ark1'!$G$4:$G$21</c:f>
              <c:numCache>
                <c:formatCode>#,##0</c:formatCode>
                <c:ptCount val="9"/>
                <c:pt idx="0">
                  <c:v>2154</c:v>
                </c:pt>
                <c:pt idx="1">
                  <c:v>2270</c:v>
                </c:pt>
                <c:pt idx="2">
                  <c:v>2240</c:v>
                </c:pt>
                <c:pt idx="3">
                  <c:v>1983</c:v>
                </c:pt>
                <c:pt idx="4">
                  <c:v>1974</c:v>
                </c:pt>
                <c:pt idx="5">
                  <c:v>1968</c:v>
                </c:pt>
                <c:pt idx="6">
                  <c:v>2177</c:v>
                </c:pt>
                <c:pt idx="7">
                  <c:v>2228</c:v>
                </c:pt>
                <c:pt idx="8">
                  <c:v>2210</c:v>
                </c:pt>
              </c:numCache>
            </c:numRef>
          </c:val>
          <c:extLst>
            <c:ext xmlns:c16="http://schemas.microsoft.com/office/drawing/2014/chart" uri="{C3380CC4-5D6E-409C-BE32-E72D297353CC}">
              <c16:uniqueId val="{00000006-5054-4A96-9C19-5002AD5EC013}"/>
            </c:ext>
          </c:extLst>
        </c:ser>
        <c:dLbls>
          <c:showLegendKey val="0"/>
          <c:showVal val="0"/>
          <c:showCatName val="0"/>
          <c:showSerName val="0"/>
          <c:showPercent val="0"/>
          <c:showBubbleSize val="0"/>
        </c:dLbls>
        <c:gapWidth val="150"/>
        <c:overlap val="100"/>
        <c:axId val="297743935"/>
        <c:axId val="298185983"/>
      </c:barChart>
      <c:catAx>
        <c:axId val="518772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da-DK"/>
          </a:p>
        </c:txPr>
        <c:crossAx val="518773104"/>
        <c:crosses val="autoZero"/>
        <c:auto val="1"/>
        <c:lblAlgn val="ctr"/>
        <c:lblOffset val="100"/>
        <c:noMultiLvlLbl val="0"/>
      </c:catAx>
      <c:valAx>
        <c:axId val="518773104"/>
        <c:scaling>
          <c:orientation val="minMax"/>
          <c:max val="22000"/>
          <c:min val="100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a-DK"/>
          </a:p>
        </c:txPr>
        <c:crossAx val="518772712"/>
        <c:crosses val="autoZero"/>
        <c:crossBetween val="between"/>
      </c:valAx>
      <c:valAx>
        <c:axId val="298185983"/>
        <c:scaling>
          <c:orientation val="minMax"/>
        </c:scaling>
        <c:delete val="1"/>
        <c:axPos val="r"/>
        <c:numFmt formatCode="#,##0" sourceLinked="1"/>
        <c:majorTickMark val="out"/>
        <c:minorTickMark val="none"/>
        <c:tickLblPos val="nextTo"/>
        <c:crossAx val="297743935"/>
        <c:crosses val="max"/>
        <c:crossBetween val="between"/>
      </c:valAx>
      <c:catAx>
        <c:axId val="297743935"/>
        <c:scaling>
          <c:orientation val="minMax"/>
        </c:scaling>
        <c:delete val="1"/>
        <c:axPos val="b"/>
        <c:numFmt formatCode="General" sourceLinked="1"/>
        <c:majorTickMark val="out"/>
        <c:minorTickMark val="none"/>
        <c:tickLblPos val="nextTo"/>
        <c:crossAx val="298185983"/>
        <c:crosses val="autoZero"/>
        <c:auto val="1"/>
        <c:lblAlgn val="ctr"/>
        <c:lblOffset val="100"/>
        <c:noMultiLvlLbl val="0"/>
      </c:catAx>
      <c:spPr>
        <a:noFill/>
        <a:ln>
          <a:noFill/>
        </a:ln>
        <a:effectLst/>
      </c:spPr>
    </c:plotArea>
    <c:legend>
      <c:legendPos val="t"/>
      <c:layout>
        <c:manualLayout>
          <c:xMode val="edge"/>
          <c:yMode val="edge"/>
          <c:x val="0.27534814189313583"/>
          <c:y val="3.1224120756213784E-2"/>
          <c:w val="0.59738522302437302"/>
          <c:h val="0.106494740046901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448298910073676E-2"/>
          <c:y val="0.10636605206640727"/>
          <c:w val="0.92955170108992635"/>
          <c:h val="0.73537654517513074"/>
        </c:manualLayout>
      </c:layout>
      <c:barChart>
        <c:barDir val="col"/>
        <c:grouping val="stacked"/>
        <c:varyColors val="0"/>
        <c:ser>
          <c:idx val="0"/>
          <c:order val="0"/>
          <c:tx>
            <c:strRef>
              <c:f>'Ark1'!$B$1</c:f>
              <c:strCache>
                <c:ptCount val="1"/>
                <c:pt idx="0">
                  <c:v>Totalkredit</c:v>
                </c:pt>
              </c:strCache>
            </c:strRef>
          </c:tx>
          <c:spPr>
            <a:solidFill>
              <a:srgbClr val="3F224F"/>
            </a:solidFill>
            <a:ln>
              <a:noFill/>
            </a:ln>
            <a:effectLst/>
          </c:spPr>
          <c:invertIfNegative val="0"/>
          <c:dPt>
            <c:idx val="0"/>
            <c:invertIfNegative val="0"/>
            <c:bubble3D val="0"/>
            <c:extLst>
              <c:ext xmlns:c16="http://schemas.microsoft.com/office/drawing/2014/chart" uri="{C3380CC4-5D6E-409C-BE32-E72D297353CC}">
                <c16:uniqueId val="{00000000-CCC4-424C-BEF5-69EBBCCBC047}"/>
              </c:ext>
            </c:extLst>
          </c:dPt>
          <c:dLbls>
            <c:numFmt formatCode="#,##0.0" sourceLinked="0"/>
            <c:spPr>
              <a:noFill/>
              <a:ln>
                <a:noFill/>
              </a:ln>
              <a:effectLst/>
            </c:spPr>
            <c:txPr>
              <a:bodyPr wrap="square" lIns="38100" tIns="19050" rIns="38100" bIns="19050" anchor="ctr">
                <a:spAutoFit/>
              </a:bodyPr>
              <a:lstStyle/>
              <a:p>
                <a:pPr>
                  <a:defRPr sz="1000" b="1">
                    <a:solidFill>
                      <a:schemeClr val="bg1"/>
                    </a:solidFill>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'Ark1'!$A$19:$A$35</c:f>
              <c:strCache>
                <c:ptCount val="17"/>
                <c:pt idx="0">
                  <c:v>Q1 2021</c:v>
                </c:pt>
                <c:pt idx="1">
                  <c:v>Q2 2021</c:v>
                </c:pt>
                <c:pt idx="2">
                  <c:v>Q3 2021</c:v>
                </c:pt>
                <c:pt idx="3">
                  <c:v>Q4 2021</c:v>
                </c:pt>
                <c:pt idx="4">
                  <c:v>Q1 2022</c:v>
                </c:pt>
                <c:pt idx="5">
                  <c:v>Q2 2022</c:v>
                </c:pt>
                <c:pt idx="6">
                  <c:v>Q3 2022</c:v>
                </c:pt>
                <c:pt idx="7">
                  <c:v>Q4 2022</c:v>
                </c:pt>
                <c:pt idx="8">
                  <c:v>Q1 2023</c:v>
                </c:pt>
                <c:pt idx="9">
                  <c:v>Q2 2023</c:v>
                </c:pt>
                <c:pt idx="10">
                  <c:v>Q3 2023</c:v>
                </c:pt>
                <c:pt idx="11">
                  <c:v>Q4 2023</c:v>
                </c:pt>
                <c:pt idx="12">
                  <c:v>Q1 2024</c:v>
                </c:pt>
                <c:pt idx="13">
                  <c:v>Q2 2024</c:v>
                </c:pt>
                <c:pt idx="14">
                  <c:v>Q3 2024</c:v>
                </c:pt>
                <c:pt idx="15">
                  <c:v>Q4 2024</c:v>
                </c:pt>
                <c:pt idx="16">
                  <c:v>Q1 2025</c:v>
                </c:pt>
              </c:strCache>
            </c:strRef>
          </c:cat>
          <c:val>
            <c:numRef>
              <c:f>'Ark1'!$B$19:$B$35</c:f>
              <c:numCache>
                <c:formatCode>General</c:formatCode>
                <c:ptCount val="17"/>
                <c:pt idx="0">
                  <c:v>33.200000000000003</c:v>
                </c:pt>
                <c:pt idx="1">
                  <c:v>34</c:v>
                </c:pt>
                <c:pt idx="2">
                  <c:v>34.6</c:v>
                </c:pt>
                <c:pt idx="3">
                  <c:v>35</c:v>
                </c:pt>
                <c:pt idx="4">
                  <c:v>35.5</c:v>
                </c:pt>
                <c:pt idx="5">
                  <c:v>35.6</c:v>
                </c:pt>
                <c:pt idx="6" formatCode="0.0">
                  <c:v>35.5</c:v>
                </c:pt>
                <c:pt idx="7" formatCode="0.0">
                  <c:v>35.1</c:v>
                </c:pt>
                <c:pt idx="8" formatCode="0.0">
                  <c:v>35.1</c:v>
                </c:pt>
                <c:pt idx="9" formatCode="0.0">
                  <c:v>35</c:v>
                </c:pt>
                <c:pt idx="10" formatCode="0.0">
                  <c:v>35.1</c:v>
                </c:pt>
                <c:pt idx="11" formatCode="0.0">
                  <c:v>35.1</c:v>
                </c:pt>
                <c:pt idx="12" formatCode="0.0">
                  <c:v>35</c:v>
                </c:pt>
                <c:pt idx="13" formatCode="0.0">
                  <c:v>35</c:v>
                </c:pt>
                <c:pt idx="14" formatCode="0.0">
                  <c:v>35.5</c:v>
                </c:pt>
                <c:pt idx="15">
                  <c:v>35.700000000000003</c:v>
                </c:pt>
                <c:pt idx="16">
                  <c:v>36</c:v>
                </c:pt>
              </c:numCache>
            </c:numRef>
          </c:val>
          <c:extLst>
            <c:ext xmlns:c16="http://schemas.microsoft.com/office/drawing/2014/chart" uri="{C3380CC4-5D6E-409C-BE32-E72D297353CC}">
              <c16:uniqueId val="{00000001-CCC4-424C-BEF5-69EBBCCBC047}"/>
            </c:ext>
          </c:extLst>
        </c:ser>
        <c:ser>
          <c:idx val="1"/>
          <c:order val="1"/>
          <c:tx>
            <c:strRef>
              <c:f>'Ark1'!$C$1</c:f>
              <c:strCache>
                <c:ptCount val="1"/>
                <c:pt idx="0">
                  <c:v>DLR</c:v>
                </c:pt>
              </c:strCache>
            </c:strRef>
          </c:tx>
          <c:spPr>
            <a:solidFill>
              <a:srgbClr val="BCDDC5"/>
            </a:solidFill>
          </c:spPr>
          <c:invertIfNegative val="0"/>
          <c:dLbls>
            <c:spPr>
              <a:noFill/>
              <a:ln>
                <a:noFill/>
              </a:ln>
              <a:effectLst/>
            </c:spPr>
            <c:txPr>
              <a:bodyPr wrap="square" lIns="38100" tIns="19050" rIns="38100" bIns="19050" anchor="ctr">
                <a:spAutoFit/>
              </a:bodyPr>
              <a:lstStyle/>
              <a:p>
                <a:pPr>
                  <a:defRPr sz="1000" b="1">
                    <a:solidFill>
                      <a:schemeClr val="tx1"/>
                    </a:solidFill>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'Ark1'!$A$19:$A$35</c:f>
              <c:strCache>
                <c:ptCount val="17"/>
                <c:pt idx="0">
                  <c:v>Q1 2021</c:v>
                </c:pt>
                <c:pt idx="1">
                  <c:v>Q2 2021</c:v>
                </c:pt>
                <c:pt idx="2">
                  <c:v>Q3 2021</c:v>
                </c:pt>
                <c:pt idx="3">
                  <c:v>Q4 2021</c:v>
                </c:pt>
                <c:pt idx="4">
                  <c:v>Q1 2022</c:v>
                </c:pt>
                <c:pt idx="5">
                  <c:v>Q2 2022</c:v>
                </c:pt>
                <c:pt idx="6">
                  <c:v>Q3 2022</c:v>
                </c:pt>
                <c:pt idx="7">
                  <c:v>Q4 2022</c:v>
                </c:pt>
                <c:pt idx="8">
                  <c:v>Q1 2023</c:v>
                </c:pt>
                <c:pt idx="9">
                  <c:v>Q2 2023</c:v>
                </c:pt>
                <c:pt idx="10">
                  <c:v>Q3 2023</c:v>
                </c:pt>
                <c:pt idx="11">
                  <c:v>Q4 2023</c:v>
                </c:pt>
                <c:pt idx="12">
                  <c:v>Q1 2024</c:v>
                </c:pt>
                <c:pt idx="13">
                  <c:v>Q2 2024</c:v>
                </c:pt>
                <c:pt idx="14">
                  <c:v>Q3 2024</c:v>
                </c:pt>
                <c:pt idx="15">
                  <c:v>Q4 2024</c:v>
                </c:pt>
                <c:pt idx="16">
                  <c:v>Q1 2025</c:v>
                </c:pt>
              </c:strCache>
            </c:strRef>
          </c:cat>
          <c:val>
            <c:numRef>
              <c:f>'Ark1'!$C$19:$C$35</c:f>
              <c:numCache>
                <c:formatCode>General</c:formatCode>
                <c:ptCount val="17"/>
                <c:pt idx="0">
                  <c:v>12.1</c:v>
                </c:pt>
                <c:pt idx="1">
                  <c:v>12.4</c:v>
                </c:pt>
                <c:pt idx="2">
                  <c:v>12.6</c:v>
                </c:pt>
                <c:pt idx="3">
                  <c:v>12.6</c:v>
                </c:pt>
                <c:pt idx="4">
                  <c:v>12.8</c:v>
                </c:pt>
                <c:pt idx="5">
                  <c:v>12.7</c:v>
                </c:pt>
                <c:pt idx="6" formatCode="0.0">
                  <c:v>12.7</c:v>
                </c:pt>
                <c:pt idx="7" formatCode="0.0">
                  <c:v>13.2</c:v>
                </c:pt>
                <c:pt idx="8" formatCode="0.0">
                  <c:v>13.4</c:v>
                </c:pt>
                <c:pt idx="9" formatCode="0.0">
                  <c:v>13.5</c:v>
                </c:pt>
                <c:pt idx="10" formatCode="0.0">
                  <c:v>13.4</c:v>
                </c:pt>
                <c:pt idx="11" formatCode="0.0">
                  <c:v>13.8</c:v>
                </c:pt>
                <c:pt idx="12" formatCode="0.0">
                  <c:v>14.7</c:v>
                </c:pt>
                <c:pt idx="13" formatCode="0.0">
                  <c:v>15</c:v>
                </c:pt>
                <c:pt idx="14" formatCode="0.0">
                  <c:v>15.2</c:v>
                </c:pt>
                <c:pt idx="15">
                  <c:v>15.7</c:v>
                </c:pt>
                <c:pt idx="16">
                  <c:v>15.8</c:v>
                </c:pt>
              </c:numCache>
            </c:numRef>
          </c:val>
          <c:extLst>
            <c:ext xmlns:c16="http://schemas.microsoft.com/office/drawing/2014/chart" uri="{C3380CC4-5D6E-409C-BE32-E72D297353CC}">
              <c16:uniqueId val="{00000002-CCC4-424C-BEF5-69EBBCCBC047}"/>
            </c:ext>
          </c:extLst>
        </c:ser>
        <c:ser>
          <c:idx val="2"/>
          <c:order val="2"/>
          <c:tx>
            <c:strRef>
              <c:f>'Ark1'!$D$1</c:f>
              <c:strCache>
                <c:ptCount val="1"/>
                <c:pt idx="0">
                  <c:v>Udlån eksl. garantier</c:v>
                </c:pt>
              </c:strCache>
            </c:strRef>
          </c:tx>
          <c:spPr>
            <a:solidFill>
              <a:srgbClr val="04594F"/>
            </a:solidFill>
          </c:spPr>
          <c:invertIfNegative val="0"/>
          <c:dLbls>
            <c:numFmt formatCode="#,##0.0" sourceLinked="0"/>
            <c:spPr>
              <a:noFill/>
              <a:ln>
                <a:noFill/>
              </a:ln>
              <a:effectLst/>
            </c:spPr>
            <c:txPr>
              <a:bodyPr wrap="square" lIns="38100" tIns="19050" rIns="38100" bIns="19050" anchor="ctr">
                <a:spAutoFit/>
              </a:bodyPr>
              <a:lstStyle/>
              <a:p>
                <a:pPr>
                  <a:defRPr sz="1000" b="1">
                    <a:solidFill>
                      <a:schemeClr val="bg1"/>
                    </a:solidFill>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'Ark1'!$A$19:$A$35</c:f>
              <c:strCache>
                <c:ptCount val="17"/>
                <c:pt idx="0">
                  <c:v>Q1 2021</c:v>
                </c:pt>
                <c:pt idx="1">
                  <c:v>Q2 2021</c:v>
                </c:pt>
                <c:pt idx="2">
                  <c:v>Q3 2021</c:v>
                </c:pt>
                <c:pt idx="3">
                  <c:v>Q4 2021</c:v>
                </c:pt>
                <c:pt idx="4">
                  <c:v>Q1 2022</c:v>
                </c:pt>
                <c:pt idx="5">
                  <c:v>Q2 2022</c:v>
                </c:pt>
                <c:pt idx="6">
                  <c:v>Q3 2022</c:v>
                </c:pt>
                <c:pt idx="7">
                  <c:v>Q4 2022</c:v>
                </c:pt>
                <c:pt idx="8">
                  <c:v>Q1 2023</c:v>
                </c:pt>
                <c:pt idx="9">
                  <c:v>Q2 2023</c:v>
                </c:pt>
                <c:pt idx="10">
                  <c:v>Q3 2023</c:v>
                </c:pt>
                <c:pt idx="11">
                  <c:v>Q4 2023</c:v>
                </c:pt>
                <c:pt idx="12">
                  <c:v>Q1 2024</c:v>
                </c:pt>
                <c:pt idx="13">
                  <c:v>Q2 2024</c:v>
                </c:pt>
                <c:pt idx="14">
                  <c:v>Q3 2024</c:v>
                </c:pt>
                <c:pt idx="15">
                  <c:v>Q4 2024</c:v>
                </c:pt>
                <c:pt idx="16">
                  <c:v>Q1 2025</c:v>
                </c:pt>
              </c:strCache>
            </c:strRef>
          </c:cat>
          <c:val>
            <c:numRef>
              <c:f>'Ark1'!$D$19:$D$35</c:f>
              <c:numCache>
                <c:formatCode>General</c:formatCode>
                <c:ptCount val="17"/>
                <c:pt idx="0">
                  <c:v>12.3</c:v>
                </c:pt>
                <c:pt idx="1">
                  <c:v>12.2</c:v>
                </c:pt>
                <c:pt idx="2">
                  <c:v>12.1</c:v>
                </c:pt>
                <c:pt idx="3">
                  <c:v>12.1</c:v>
                </c:pt>
                <c:pt idx="4">
                  <c:v>11.9</c:v>
                </c:pt>
                <c:pt idx="5">
                  <c:v>12.3</c:v>
                </c:pt>
                <c:pt idx="6" formatCode="0.0">
                  <c:v>12.3</c:v>
                </c:pt>
                <c:pt idx="7" formatCode="0.0">
                  <c:v>11.7</c:v>
                </c:pt>
                <c:pt idx="8" formatCode="0.0">
                  <c:v>11.7</c:v>
                </c:pt>
                <c:pt idx="9" formatCode="0.0">
                  <c:v>12.2</c:v>
                </c:pt>
                <c:pt idx="10" formatCode="0.0">
                  <c:v>12.4</c:v>
                </c:pt>
                <c:pt idx="11" formatCode="0.0">
                  <c:v>12.6</c:v>
                </c:pt>
                <c:pt idx="12" formatCode="0.0">
                  <c:v>12.8</c:v>
                </c:pt>
                <c:pt idx="13" formatCode="0.0">
                  <c:v>12.7</c:v>
                </c:pt>
                <c:pt idx="14" formatCode="0.0">
                  <c:v>12.9</c:v>
                </c:pt>
                <c:pt idx="15">
                  <c:v>12.8</c:v>
                </c:pt>
                <c:pt idx="16">
                  <c:v>13.1</c:v>
                </c:pt>
              </c:numCache>
            </c:numRef>
          </c:val>
          <c:extLst>
            <c:ext xmlns:c16="http://schemas.microsoft.com/office/drawing/2014/chart" uri="{C3380CC4-5D6E-409C-BE32-E72D297353CC}">
              <c16:uniqueId val="{00000003-CCC4-424C-BEF5-69EBBCCBC047}"/>
            </c:ext>
          </c:extLst>
        </c:ser>
        <c:dLbls>
          <c:dLblPos val="ctr"/>
          <c:showLegendKey val="0"/>
          <c:showVal val="1"/>
          <c:showCatName val="0"/>
          <c:showSerName val="0"/>
          <c:showPercent val="0"/>
          <c:showBubbleSize val="0"/>
        </c:dLbls>
        <c:gapWidth val="100"/>
        <c:overlap val="100"/>
        <c:serLines>
          <c:spPr>
            <a:ln>
              <a:solidFill>
                <a:srgbClr val="676766"/>
              </a:solidFill>
            </a:ln>
          </c:spPr>
        </c:serLines>
        <c:axId val="958158544"/>
        <c:axId val="958156976"/>
      </c:barChart>
      <c:catAx>
        <c:axId val="95815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958156976"/>
        <c:crosses val="autoZero"/>
        <c:auto val="1"/>
        <c:lblAlgn val="ctr"/>
        <c:lblOffset val="100"/>
        <c:noMultiLvlLbl val="0"/>
      </c:catAx>
      <c:valAx>
        <c:axId val="958156976"/>
        <c:scaling>
          <c:orientation val="minMax"/>
          <c:max val="65"/>
          <c:min val="2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958158544"/>
        <c:crosses val="autoZero"/>
        <c:crossBetween val="between"/>
        <c:majorUnit val="5"/>
        <c:minorUnit val="1"/>
      </c:valAx>
      <c:spPr>
        <a:noFill/>
        <a:ln w="25400">
          <a:noFill/>
        </a:ln>
        <a:effectLst/>
      </c:spPr>
    </c:plotArea>
    <c:legend>
      <c:legendPos val="b"/>
      <c:legendEntry>
        <c:idx val="0"/>
        <c:txPr>
          <a:bodyPr/>
          <a:lstStyle/>
          <a:p>
            <a:pPr>
              <a:defRPr sz="1400" b="0">
                <a:solidFill>
                  <a:schemeClr val="tx1"/>
                </a:solidFill>
              </a:defRPr>
            </a:pPr>
            <a:endParaRPr lang="da-DK"/>
          </a:p>
        </c:txPr>
      </c:legendEntry>
      <c:legendEntry>
        <c:idx val="1"/>
        <c:txPr>
          <a:bodyPr/>
          <a:lstStyle/>
          <a:p>
            <a:pPr>
              <a:defRPr sz="1400" b="0">
                <a:solidFill>
                  <a:schemeClr val="tx1"/>
                </a:solidFill>
              </a:defRPr>
            </a:pPr>
            <a:endParaRPr lang="da-DK"/>
          </a:p>
        </c:txPr>
      </c:legendEntry>
      <c:legendEntry>
        <c:idx val="2"/>
        <c:txPr>
          <a:bodyPr/>
          <a:lstStyle/>
          <a:p>
            <a:pPr>
              <a:defRPr sz="1400" b="0">
                <a:solidFill>
                  <a:schemeClr val="tx1"/>
                </a:solidFill>
              </a:defRPr>
            </a:pPr>
            <a:endParaRPr lang="da-DK"/>
          </a:p>
        </c:txPr>
      </c:legendEntry>
      <c:layout>
        <c:manualLayout>
          <c:xMode val="edge"/>
          <c:yMode val="edge"/>
          <c:x val="0.31936901638413884"/>
          <c:y val="0.93366129627950167"/>
          <c:w val="0.48060713646464071"/>
          <c:h val="6.1948287046150498E-2"/>
        </c:manualLayout>
      </c:layout>
      <c:overlay val="0"/>
      <c:txPr>
        <a:bodyPr/>
        <a:lstStyle/>
        <a:p>
          <a:pPr>
            <a:defRPr sz="1400" b="0">
              <a:solidFill>
                <a:schemeClr val="tx1"/>
              </a:solidFill>
            </a:defRPr>
          </a:pPr>
          <a:endParaRPr lang="da-DK"/>
        </a:p>
      </c:txPr>
    </c:legend>
    <c:plotVisOnly val="1"/>
    <c:dispBlanksAs val="gap"/>
    <c:showDLblsOverMax val="0"/>
  </c:chart>
  <c:spPr>
    <a:solidFill>
      <a:schemeClr val="bg1"/>
    </a:solid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da-DK"/>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232702008588767E-2"/>
          <c:y val="4.9043219562503591E-2"/>
          <c:w val="0.85734116275513739"/>
          <c:h val="0.80059308294124731"/>
        </c:manualLayout>
      </c:layout>
      <c:barChart>
        <c:barDir val="col"/>
        <c:grouping val="stacked"/>
        <c:varyColors val="0"/>
        <c:ser>
          <c:idx val="0"/>
          <c:order val="0"/>
          <c:tx>
            <c:strRef>
              <c:f>'Ark1'!$B$1</c:f>
              <c:strCache>
                <c:ptCount val="1"/>
                <c:pt idx="0">
                  <c:v>1: OIV</c:v>
                </c:pt>
              </c:strCache>
            </c:strRef>
          </c:tx>
          <c:spPr>
            <a:solidFill>
              <a:srgbClr val="3F224F"/>
            </a:solidFill>
            <a:ln>
              <a:noFill/>
            </a:ln>
            <a:effectLst/>
          </c:spPr>
          <c:invertIfNegative val="0"/>
          <c:dLbls>
            <c:dLbl>
              <c:idx val="7"/>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extLst>
                <c:ext xmlns:c16="http://schemas.microsoft.com/office/drawing/2014/chart" uri="{C3380CC4-5D6E-409C-BE32-E72D297353CC}">
                  <c16:uniqueId val="{00000000-436E-47DE-9DFF-F3B72FC0067C}"/>
                </c:ext>
              </c:extLst>
            </c:dLbl>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'Ark1'!$A$2:$A$12</c:f>
              <c:strCache>
                <c:ptCount val="11"/>
                <c:pt idx="0">
                  <c:v>2013</c:v>
                </c:pt>
                <c:pt idx="1">
                  <c:v>2015</c:v>
                </c:pt>
                <c:pt idx="2">
                  <c:v>2017</c:v>
                </c:pt>
                <c:pt idx="3">
                  <c:v>2018</c:v>
                </c:pt>
                <c:pt idx="4">
                  <c:v>2019</c:v>
                </c:pt>
                <c:pt idx="5">
                  <c:v>2020</c:v>
                </c:pt>
                <c:pt idx="6">
                  <c:v>2021</c:v>
                </c:pt>
                <c:pt idx="7">
                  <c:v>2022</c:v>
                </c:pt>
                <c:pt idx="8">
                  <c:v>2023</c:v>
                </c:pt>
                <c:pt idx="9">
                  <c:v>2024</c:v>
                </c:pt>
                <c:pt idx="10">
                  <c:v>Q1 2025</c:v>
                </c:pt>
              </c:strCache>
            </c:strRef>
          </c:cat>
          <c:val>
            <c:numRef>
              <c:f>'Ark1'!$B$2:$B$12</c:f>
              <c:numCache>
                <c:formatCode>0.0%</c:formatCode>
                <c:ptCount val="11"/>
                <c:pt idx="0">
                  <c:v>0.36</c:v>
                </c:pt>
                <c:pt idx="1">
                  <c:v>0.17</c:v>
                </c:pt>
                <c:pt idx="2">
                  <c:v>8.1000000000000003E-2</c:v>
                </c:pt>
                <c:pt idx="3">
                  <c:v>6.8000000000000005E-2</c:v>
                </c:pt>
                <c:pt idx="4">
                  <c:v>3.6999999999999998E-2</c:v>
                </c:pt>
                <c:pt idx="5">
                  <c:v>0.03</c:v>
                </c:pt>
                <c:pt idx="6">
                  <c:v>2.1999999999999999E-2</c:v>
                </c:pt>
                <c:pt idx="7">
                  <c:v>2.5000000000000001E-2</c:v>
                </c:pt>
                <c:pt idx="8">
                  <c:v>2.5999999999999999E-2</c:v>
                </c:pt>
                <c:pt idx="9">
                  <c:v>2.5999999999999999E-2</c:v>
                </c:pt>
                <c:pt idx="10">
                  <c:v>2.3E-2</c:v>
                </c:pt>
              </c:numCache>
            </c:numRef>
          </c:val>
          <c:extLst>
            <c:ext xmlns:c16="http://schemas.microsoft.com/office/drawing/2014/chart" uri="{C3380CC4-5D6E-409C-BE32-E72D297353CC}">
              <c16:uniqueId val="{00000001-436E-47DE-9DFF-F3B72FC0067C}"/>
            </c:ext>
          </c:extLst>
        </c:ser>
        <c:ser>
          <c:idx val="1"/>
          <c:order val="1"/>
          <c:tx>
            <c:strRef>
              <c:f>'Ark1'!$C$1</c:f>
              <c:strCache>
                <c:ptCount val="1"/>
                <c:pt idx="0">
                  <c:v>2c: Betydelige svaghedstegn</c:v>
                </c:pt>
              </c:strCache>
            </c:strRef>
          </c:tx>
          <c:spPr>
            <a:solidFill>
              <a:srgbClr val="BCDDC5"/>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'Ark1'!$A$2:$A$12</c:f>
              <c:strCache>
                <c:ptCount val="11"/>
                <c:pt idx="0">
                  <c:v>2013</c:v>
                </c:pt>
                <c:pt idx="1">
                  <c:v>2015</c:v>
                </c:pt>
                <c:pt idx="2">
                  <c:v>2017</c:v>
                </c:pt>
                <c:pt idx="3">
                  <c:v>2018</c:v>
                </c:pt>
                <c:pt idx="4">
                  <c:v>2019</c:v>
                </c:pt>
                <c:pt idx="5">
                  <c:v>2020</c:v>
                </c:pt>
                <c:pt idx="6">
                  <c:v>2021</c:v>
                </c:pt>
                <c:pt idx="7">
                  <c:v>2022</c:v>
                </c:pt>
                <c:pt idx="8">
                  <c:v>2023</c:v>
                </c:pt>
                <c:pt idx="9">
                  <c:v>2024</c:v>
                </c:pt>
                <c:pt idx="10">
                  <c:v>Q1 2025</c:v>
                </c:pt>
              </c:strCache>
            </c:strRef>
          </c:cat>
          <c:val>
            <c:numRef>
              <c:f>'Ark1'!$C$2:$C$12</c:f>
              <c:numCache>
                <c:formatCode>0.0%</c:formatCode>
                <c:ptCount val="11"/>
                <c:pt idx="0">
                  <c:v>0.17499999999999999</c:v>
                </c:pt>
                <c:pt idx="1">
                  <c:v>0.15</c:v>
                </c:pt>
                <c:pt idx="2">
                  <c:v>8.2000000000000003E-2</c:v>
                </c:pt>
                <c:pt idx="3">
                  <c:v>6.5000000000000002E-2</c:v>
                </c:pt>
                <c:pt idx="4">
                  <c:v>5.6000000000000001E-2</c:v>
                </c:pt>
                <c:pt idx="5">
                  <c:v>4.8000000000000001E-2</c:v>
                </c:pt>
                <c:pt idx="6">
                  <c:v>3.6999999999999998E-2</c:v>
                </c:pt>
                <c:pt idx="7">
                  <c:v>4.1000000000000002E-2</c:v>
                </c:pt>
                <c:pt idx="8">
                  <c:v>5.8000000000000003E-2</c:v>
                </c:pt>
                <c:pt idx="9">
                  <c:v>4.9000000000000002E-2</c:v>
                </c:pt>
                <c:pt idx="10">
                  <c:v>5.5E-2</c:v>
                </c:pt>
              </c:numCache>
            </c:numRef>
          </c:val>
          <c:extLst>
            <c:ext xmlns:c16="http://schemas.microsoft.com/office/drawing/2014/chart" uri="{C3380CC4-5D6E-409C-BE32-E72D297353CC}">
              <c16:uniqueId val="{00000002-436E-47DE-9DFF-F3B72FC0067C}"/>
            </c:ext>
          </c:extLst>
        </c:ser>
        <c:ser>
          <c:idx val="2"/>
          <c:order val="2"/>
          <c:tx>
            <c:strRef>
              <c:f>'Ark1'!$D$1</c:f>
              <c:strCache>
                <c:ptCount val="1"/>
                <c:pt idx="0">
                  <c:v>2b: Visse svaghedstegn</c:v>
                </c:pt>
              </c:strCache>
            </c:strRef>
          </c:tx>
          <c:spPr>
            <a:solidFill>
              <a:srgbClr val="83C6A9"/>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'Ark1'!$A$2:$A$12</c:f>
              <c:strCache>
                <c:ptCount val="11"/>
                <c:pt idx="0">
                  <c:v>2013</c:v>
                </c:pt>
                <c:pt idx="1">
                  <c:v>2015</c:v>
                </c:pt>
                <c:pt idx="2">
                  <c:v>2017</c:v>
                </c:pt>
                <c:pt idx="3">
                  <c:v>2018</c:v>
                </c:pt>
                <c:pt idx="4">
                  <c:v>2019</c:v>
                </c:pt>
                <c:pt idx="5">
                  <c:v>2020</c:v>
                </c:pt>
                <c:pt idx="6">
                  <c:v>2021</c:v>
                </c:pt>
                <c:pt idx="7">
                  <c:v>2022</c:v>
                </c:pt>
                <c:pt idx="8">
                  <c:v>2023</c:v>
                </c:pt>
                <c:pt idx="9">
                  <c:v>2024</c:v>
                </c:pt>
                <c:pt idx="10">
                  <c:v>Q1 2025</c:v>
                </c:pt>
              </c:strCache>
            </c:strRef>
          </c:cat>
          <c:val>
            <c:numRef>
              <c:f>'Ark1'!$D$2:$D$12</c:f>
              <c:numCache>
                <c:formatCode>0.0%</c:formatCode>
                <c:ptCount val="11"/>
                <c:pt idx="0">
                  <c:v>0.21</c:v>
                </c:pt>
                <c:pt idx="1">
                  <c:v>0.26</c:v>
                </c:pt>
                <c:pt idx="2">
                  <c:v>0.247</c:v>
                </c:pt>
                <c:pt idx="3">
                  <c:v>0.28199999999999997</c:v>
                </c:pt>
                <c:pt idx="4">
                  <c:v>0.33900000000000002</c:v>
                </c:pt>
                <c:pt idx="5">
                  <c:v>0.36199999999999999</c:v>
                </c:pt>
                <c:pt idx="6">
                  <c:v>0.34599999999999997</c:v>
                </c:pt>
                <c:pt idx="7">
                  <c:v>0.32200000000000001</c:v>
                </c:pt>
                <c:pt idx="8">
                  <c:v>0.32</c:v>
                </c:pt>
                <c:pt idx="9">
                  <c:v>0.38800000000000001</c:v>
                </c:pt>
                <c:pt idx="10">
                  <c:v>0.35799999999999998</c:v>
                </c:pt>
              </c:numCache>
            </c:numRef>
          </c:val>
          <c:extLst>
            <c:ext xmlns:c16="http://schemas.microsoft.com/office/drawing/2014/chart" uri="{C3380CC4-5D6E-409C-BE32-E72D297353CC}">
              <c16:uniqueId val="{00000003-436E-47DE-9DFF-F3B72FC0067C}"/>
            </c:ext>
          </c:extLst>
        </c:ser>
        <c:ser>
          <c:idx val="3"/>
          <c:order val="3"/>
          <c:tx>
            <c:strRef>
              <c:f>'Ark1'!$E$1</c:f>
              <c:strCache>
                <c:ptCount val="1"/>
                <c:pt idx="0">
                  <c:v>3 / 2a: Normal bonitet </c:v>
                </c:pt>
              </c:strCache>
            </c:strRef>
          </c:tx>
          <c:spPr>
            <a:solidFill>
              <a:srgbClr val="04594F"/>
            </a:solidFill>
            <a:ln>
              <a:noFill/>
            </a:ln>
            <a:effectLst/>
          </c:spPr>
          <c:invertIfNegative val="0"/>
          <c:dLbls>
            <c:dLbl>
              <c:idx val="5"/>
              <c:layout>
                <c:manualLayout>
                  <c:x val="3.3976483491880163E-4"/>
                  <c:y val="1.3078135314166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6E-47DE-9DFF-F3B72FC0067C}"/>
                </c:ext>
              </c:extLst>
            </c:dLbl>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'Ark1'!$A$2:$A$12</c:f>
              <c:strCache>
                <c:ptCount val="11"/>
                <c:pt idx="0">
                  <c:v>2013</c:v>
                </c:pt>
                <c:pt idx="1">
                  <c:v>2015</c:v>
                </c:pt>
                <c:pt idx="2">
                  <c:v>2017</c:v>
                </c:pt>
                <c:pt idx="3">
                  <c:v>2018</c:v>
                </c:pt>
                <c:pt idx="4">
                  <c:v>2019</c:v>
                </c:pt>
                <c:pt idx="5">
                  <c:v>2020</c:v>
                </c:pt>
                <c:pt idx="6">
                  <c:v>2021</c:v>
                </c:pt>
                <c:pt idx="7">
                  <c:v>2022</c:v>
                </c:pt>
                <c:pt idx="8">
                  <c:v>2023</c:v>
                </c:pt>
                <c:pt idx="9">
                  <c:v>2024</c:v>
                </c:pt>
                <c:pt idx="10">
                  <c:v>Q1 2025</c:v>
                </c:pt>
              </c:strCache>
            </c:strRef>
          </c:cat>
          <c:val>
            <c:numRef>
              <c:f>'Ark1'!$E$2:$E$12</c:f>
              <c:numCache>
                <c:formatCode>0.0%</c:formatCode>
                <c:ptCount val="11"/>
                <c:pt idx="0">
                  <c:v>0.255</c:v>
                </c:pt>
                <c:pt idx="1">
                  <c:v>0.42</c:v>
                </c:pt>
                <c:pt idx="2">
                  <c:v>0.59</c:v>
                </c:pt>
                <c:pt idx="3">
                  <c:v>0.58499999999999996</c:v>
                </c:pt>
                <c:pt idx="4">
                  <c:v>0.56799999999999995</c:v>
                </c:pt>
                <c:pt idx="5">
                  <c:v>0.56000000000000005</c:v>
                </c:pt>
                <c:pt idx="6">
                  <c:v>0.59499999999999997</c:v>
                </c:pt>
                <c:pt idx="7">
                  <c:v>0.61199999999999999</c:v>
                </c:pt>
                <c:pt idx="8">
                  <c:v>0.59599999999999997</c:v>
                </c:pt>
                <c:pt idx="9">
                  <c:v>0.53700000000000003</c:v>
                </c:pt>
                <c:pt idx="10">
                  <c:v>0.56399999999999995</c:v>
                </c:pt>
              </c:numCache>
            </c:numRef>
          </c:val>
          <c:extLst>
            <c:ext xmlns:c16="http://schemas.microsoft.com/office/drawing/2014/chart" uri="{C3380CC4-5D6E-409C-BE32-E72D297353CC}">
              <c16:uniqueId val="{00000005-436E-47DE-9DFF-F3B72FC0067C}"/>
            </c:ext>
          </c:extLst>
        </c:ser>
        <c:dLbls>
          <c:showLegendKey val="0"/>
          <c:showVal val="0"/>
          <c:showCatName val="0"/>
          <c:showSerName val="0"/>
          <c:showPercent val="0"/>
          <c:showBubbleSize val="0"/>
        </c:dLbls>
        <c:gapWidth val="150"/>
        <c:overlap val="100"/>
        <c:serLines>
          <c:spPr>
            <a:ln w="25400" cap="flat" cmpd="sng" algn="ctr">
              <a:solidFill>
                <a:schemeClr val="tx1">
                  <a:lumMod val="65000"/>
                  <a:lumOff val="35000"/>
                </a:schemeClr>
              </a:solidFill>
              <a:prstDash val="dash"/>
              <a:round/>
            </a:ln>
            <a:effectLst/>
          </c:spPr>
        </c:serLines>
        <c:axId val="958160896"/>
        <c:axId val="958161288"/>
      </c:barChart>
      <c:catAx>
        <c:axId val="95816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da-DK"/>
          </a:p>
        </c:txPr>
        <c:crossAx val="958161288"/>
        <c:crosses val="autoZero"/>
        <c:auto val="1"/>
        <c:lblAlgn val="ctr"/>
        <c:lblOffset val="100"/>
        <c:noMultiLvlLbl val="0"/>
      </c:catAx>
      <c:valAx>
        <c:axId val="9581612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da-DK"/>
          </a:p>
        </c:txPr>
        <c:crossAx val="958160896"/>
        <c:crosses val="autoZero"/>
        <c:crossBetween val="between"/>
      </c:valAx>
      <c:spPr>
        <a:noFill/>
        <a:ln>
          <a:noFill/>
        </a:ln>
        <a:effectLst/>
      </c:spPr>
    </c:plotArea>
    <c:legend>
      <c:legendPos val="b"/>
      <c:layout>
        <c:manualLayout>
          <c:xMode val="edge"/>
          <c:yMode val="edge"/>
          <c:x val="0.10783427825351495"/>
          <c:y val="0.93851868656564519"/>
          <c:w val="0.8520636322984958"/>
          <c:h val="6.068819787357088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a-DK"/>
        </a:p>
      </c:txPr>
    </c:legend>
    <c:plotVisOnly val="1"/>
    <c:dispBlanksAs val="gap"/>
    <c:showDLblsOverMax val="0"/>
  </c:chart>
  <c:spPr>
    <a:noFill/>
    <a:ln>
      <a:noFill/>
    </a:ln>
    <a:effectLst/>
  </c:spPr>
  <c:txPr>
    <a:bodyPr/>
    <a:lstStyle/>
    <a:p>
      <a:pPr>
        <a:defRPr>
          <a:solidFill>
            <a:schemeClr val="tx1"/>
          </a:solidFill>
        </a:defRPr>
      </a:pPr>
      <a:endParaRPr lang="da-DK"/>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448298910073676E-2"/>
          <c:y val="4.7696392541085521E-2"/>
          <c:w val="0.92955170108992635"/>
          <c:h val="0.8638810625991673"/>
        </c:manualLayout>
      </c:layout>
      <c:barChart>
        <c:barDir val="col"/>
        <c:grouping val="clustered"/>
        <c:varyColors val="0"/>
        <c:ser>
          <c:idx val="0"/>
          <c:order val="0"/>
          <c:tx>
            <c:strRef>
              <c:f>'Ark1'!$B$1</c:f>
              <c:strCache>
                <c:ptCount val="1"/>
                <c:pt idx="0">
                  <c:v>Nedskrivninger</c:v>
                </c:pt>
              </c:strCache>
            </c:strRef>
          </c:tx>
          <c:spPr>
            <a:solidFill>
              <a:srgbClr val="BADDC4"/>
            </a:solidFill>
            <a:ln>
              <a:noFill/>
            </a:ln>
            <a:effectLst/>
          </c:spPr>
          <c:invertIfNegative val="0"/>
          <c:dPt>
            <c:idx val="2"/>
            <c:invertIfNegative val="0"/>
            <c:bubble3D val="0"/>
            <c:spPr>
              <a:solidFill>
                <a:srgbClr val="3F224F"/>
              </a:solidFill>
              <a:ln>
                <a:noFill/>
              </a:ln>
              <a:effectLst/>
            </c:spPr>
            <c:extLst>
              <c:ext xmlns:c16="http://schemas.microsoft.com/office/drawing/2014/chart" uri="{C3380CC4-5D6E-409C-BE32-E72D297353CC}">
                <c16:uniqueId val="{0000000A-01A2-48B2-8277-A9EBE39554E3}"/>
              </c:ext>
            </c:extLst>
          </c:dPt>
          <c:dPt>
            <c:idx val="5"/>
            <c:invertIfNegative val="0"/>
            <c:bubble3D val="0"/>
            <c:extLst>
              <c:ext xmlns:c16="http://schemas.microsoft.com/office/drawing/2014/chart" uri="{C3380CC4-5D6E-409C-BE32-E72D297353CC}">
                <c16:uniqueId val="{00000001-B98D-4563-B32B-7CE3F5DA8387}"/>
              </c:ext>
            </c:extLst>
          </c:dPt>
          <c:dPt>
            <c:idx val="6"/>
            <c:invertIfNegative val="0"/>
            <c:bubble3D val="0"/>
            <c:spPr>
              <a:solidFill>
                <a:srgbClr val="3F224F"/>
              </a:solidFill>
              <a:ln>
                <a:noFill/>
              </a:ln>
              <a:effectLst/>
            </c:spPr>
            <c:extLst>
              <c:ext xmlns:c16="http://schemas.microsoft.com/office/drawing/2014/chart" uri="{C3380CC4-5D6E-409C-BE32-E72D297353CC}">
                <c16:uniqueId val="{00000003-B98D-4563-B32B-7CE3F5DA8387}"/>
              </c:ext>
            </c:extLst>
          </c:dPt>
          <c:dPt>
            <c:idx val="7"/>
            <c:invertIfNegative val="0"/>
            <c:bubble3D val="0"/>
            <c:spPr>
              <a:solidFill>
                <a:srgbClr val="3F224F"/>
              </a:solidFill>
              <a:ln>
                <a:noFill/>
              </a:ln>
              <a:effectLst/>
            </c:spPr>
            <c:extLst>
              <c:ext xmlns:c16="http://schemas.microsoft.com/office/drawing/2014/chart" uri="{C3380CC4-5D6E-409C-BE32-E72D297353CC}">
                <c16:uniqueId val="{0000000D-01A2-48B2-8277-A9EBE39554E3}"/>
              </c:ext>
            </c:extLst>
          </c:dPt>
          <c:dPt>
            <c:idx val="8"/>
            <c:invertIfNegative val="0"/>
            <c:bubble3D val="0"/>
            <c:extLst>
              <c:ext xmlns:c16="http://schemas.microsoft.com/office/drawing/2014/chart" uri="{C3380CC4-5D6E-409C-BE32-E72D297353CC}">
                <c16:uniqueId val="{00000005-B98D-4563-B32B-7CE3F5DA8387}"/>
              </c:ext>
            </c:extLst>
          </c:dPt>
          <c:dPt>
            <c:idx val="9"/>
            <c:invertIfNegative val="0"/>
            <c:bubble3D val="0"/>
            <c:spPr>
              <a:solidFill>
                <a:srgbClr val="3F224F"/>
              </a:solidFill>
              <a:ln>
                <a:noFill/>
              </a:ln>
              <a:effectLst/>
            </c:spPr>
            <c:extLst>
              <c:ext xmlns:c16="http://schemas.microsoft.com/office/drawing/2014/chart" uri="{C3380CC4-5D6E-409C-BE32-E72D297353CC}">
                <c16:uniqueId val="{00000007-B98D-4563-B32B-7CE3F5DA8387}"/>
              </c:ext>
            </c:extLst>
          </c:dPt>
          <c:dPt>
            <c:idx val="10"/>
            <c:invertIfNegative val="0"/>
            <c:bubble3D val="0"/>
            <c:spPr>
              <a:solidFill>
                <a:srgbClr val="3F224F"/>
              </a:solidFill>
              <a:ln>
                <a:noFill/>
              </a:ln>
              <a:effectLst/>
            </c:spPr>
            <c:extLst>
              <c:ext xmlns:c16="http://schemas.microsoft.com/office/drawing/2014/chart" uri="{C3380CC4-5D6E-409C-BE32-E72D297353CC}">
                <c16:uniqueId val="{00000009-B98D-4563-B32B-7CE3F5DA8387}"/>
              </c:ext>
            </c:extLst>
          </c:dPt>
          <c:dPt>
            <c:idx val="12"/>
            <c:invertIfNegative val="0"/>
            <c:bubble3D val="0"/>
            <c:spPr>
              <a:solidFill>
                <a:srgbClr val="3F224F"/>
              </a:solidFill>
              <a:ln>
                <a:noFill/>
              </a:ln>
              <a:effectLst/>
            </c:spPr>
            <c:extLst>
              <c:ext xmlns:c16="http://schemas.microsoft.com/office/drawing/2014/chart" uri="{C3380CC4-5D6E-409C-BE32-E72D297353CC}">
                <c16:uniqueId val="{0000000E-01A2-48B2-8277-A9EBE39554E3}"/>
              </c:ext>
            </c:extLst>
          </c:dPt>
          <c:dPt>
            <c:idx val="14"/>
            <c:invertIfNegative val="0"/>
            <c:bubble3D val="0"/>
            <c:spPr>
              <a:solidFill>
                <a:srgbClr val="3F224F"/>
              </a:solidFill>
              <a:ln>
                <a:noFill/>
              </a:ln>
              <a:effectLst/>
            </c:spPr>
            <c:extLst>
              <c:ext xmlns:c16="http://schemas.microsoft.com/office/drawing/2014/chart" uri="{C3380CC4-5D6E-409C-BE32-E72D297353CC}">
                <c16:uniqueId val="{0000000F-01A2-48B2-8277-A9EBE39554E3}"/>
              </c:ext>
            </c:extLst>
          </c:dPt>
          <c:dPt>
            <c:idx val="15"/>
            <c:invertIfNegative val="0"/>
            <c:bubble3D val="0"/>
            <c:spPr>
              <a:solidFill>
                <a:srgbClr val="3F224F"/>
              </a:solidFill>
              <a:ln>
                <a:noFill/>
              </a:ln>
              <a:effectLst/>
            </c:spPr>
            <c:extLst>
              <c:ext xmlns:c16="http://schemas.microsoft.com/office/drawing/2014/chart" uri="{C3380CC4-5D6E-409C-BE32-E72D297353CC}">
                <c16:uniqueId val="{00000010-01A2-48B2-8277-A9EBE39554E3}"/>
              </c:ext>
            </c:extLst>
          </c:dPt>
          <c:dLbls>
            <c:dLbl>
              <c:idx val="10"/>
              <c:layout>
                <c:manualLayout>
                  <c:x val="0"/>
                  <c:y val="1.5344969411555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98D-4563-B32B-7CE3F5DA8387}"/>
                </c:ext>
              </c:extLst>
            </c:dLbl>
            <c:spPr>
              <a:noFill/>
              <a:ln>
                <a:noFill/>
              </a:ln>
              <a:effectLst/>
            </c:spPr>
            <c:txPr>
              <a:bodyPr wrap="square" lIns="38100" tIns="19050" rIns="38100" bIns="19050" anchor="ctr">
                <a:spAutoFit/>
              </a:bodyPr>
              <a:lstStyle/>
              <a:p>
                <a:pPr>
                  <a:defRPr sz="1400" b="1">
                    <a:solidFill>
                      <a:schemeClr val="tx1"/>
                    </a:solidFill>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'Ark1'!$A$20:$A$36</c:f>
              <c:strCache>
                <c:ptCount val="17"/>
                <c:pt idx="0">
                  <c:v>Q1 21</c:v>
                </c:pt>
                <c:pt idx="1">
                  <c:v>Q2 21</c:v>
                </c:pt>
                <c:pt idx="2">
                  <c:v>Q3 21</c:v>
                </c:pt>
                <c:pt idx="3">
                  <c:v>Q4 21</c:v>
                </c:pt>
                <c:pt idx="4">
                  <c:v>Q1 22</c:v>
                </c:pt>
                <c:pt idx="5">
                  <c:v>Q2 22</c:v>
                </c:pt>
                <c:pt idx="6">
                  <c:v>Q3 22</c:v>
                </c:pt>
                <c:pt idx="7">
                  <c:v>Q4 22</c:v>
                </c:pt>
                <c:pt idx="8">
                  <c:v>Q1 23</c:v>
                </c:pt>
                <c:pt idx="9">
                  <c:v>Q2 23</c:v>
                </c:pt>
                <c:pt idx="10">
                  <c:v>Q3 23</c:v>
                </c:pt>
                <c:pt idx="11">
                  <c:v>Q4 23</c:v>
                </c:pt>
                <c:pt idx="12">
                  <c:v>Q1 24</c:v>
                </c:pt>
                <c:pt idx="13">
                  <c:v>Q2 24</c:v>
                </c:pt>
                <c:pt idx="14">
                  <c:v>Q3 24</c:v>
                </c:pt>
                <c:pt idx="15">
                  <c:v>Q4 24</c:v>
                </c:pt>
                <c:pt idx="16">
                  <c:v>Q1 25</c:v>
                </c:pt>
              </c:strCache>
            </c:strRef>
          </c:cat>
          <c:val>
            <c:numRef>
              <c:f>'Ark1'!$B$20:$B$36</c:f>
              <c:numCache>
                <c:formatCode>General</c:formatCode>
                <c:ptCount val="17"/>
                <c:pt idx="0">
                  <c:v>-15</c:v>
                </c:pt>
                <c:pt idx="1">
                  <c:v>-19</c:v>
                </c:pt>
                <c:pt idx="2">
                  <c:v>10</c:v>
                </c:pt>
                <c:pt idx="3">
                  <c:v>-1</c:v>
                </c:pt>
                <c:pt idx="4">
                  <c:v>-3</c:v>
                </c:pt>
                <c:pt idx="5">
                  <c:v>-32</c:v>
                </c:pt>
                <c:pt idx="6">
                  <c:v>5</c:v>
                </c:pt>
                <c:pt idx="7">
                  <c:v>14</c:v>
                </c:pt>
                <c:pt idx="8">
                  <c:v>-2</c:v>
                </c:pt>
                <c:pt idx="9">
                  <c:v>8</c:v>
                </c:pt>
                <c:pt idx="10">
                  <c:v>13</c:v>
                </c:pt>
                <c:pt idx="11">
                  <c:v>-3</c:v>
                </c:pt>
                <c:pt idx="12">
                  <c:v>10</c:v>
                </c:pt>
                <c:pt idx="13">
                  <c:v>0</c:v>
                </c:pt>
                <c:pt idx="14">
                  <c:v>11</c:v>
                </c:pt>
                <c:pt idx="15">
                  <c:v>24</c:v>
                </c:pt>
                <c:pt idx="16">
                  <c:v>-7</c:v>
                </c:pt>
              </c:numCache>
            </c:numRef>
          </c:val>
          <c:extLst>
            <c:ext xmlns:c16="http://schemas.microsoft.com/office/drawing/2014/chart" uri="{C3380CC4-5D6E-409C-BE32-E72D297353CC}">
              <c16:uniqueId val="{0000000A-B98D-4563-B32B-7CE3F5DA8387}"/>
            </c:ext>
          </c:extLst>
        </c:ser>
        <c:dLbls>
          <c:showLegendKey val="0"/>
          <c:showVal val="0"/>
          <c:showCatName val="0"/>
          <c:showSerName val="0"/>
          <c:showPercent val="0"/>
          <c:showBubbleSize val="0"/>
        </c:dLbls>
        <c:gapWidth val="55"/>
        <c:overlap val="-27"/>
        <c:axId val="956131408"/>
        <c:axId val="956131800"/>
      </c:barChart>
      <c:catAx>
        <c:axId val="9561314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956131800"/>
        <c:crosses val="autoZero"/>
        <c:auto val="1"/>
        <c:lblAlgn val="ctr"/>
        <c:lblOffset val="100"/>
        <c:noMultiLvlLbl val="0"/>
      </c:catAx>
      <c:valAx>
        <c:axId val="956131800"/>
        <c:scaling>
          <c:orientation val="minMax"/>
          <c:max val="80"/>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956131408"/>
        <c:crosses val="autoZero"/>
        <c:crossBetween val="between"/>
        <c:majorUnit val="10"/>
      </c:valAx>
      <c:spPr>
        <a:noFill/>
        <a:ln w="25400">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da-DK"/>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599933182501205E-2"/>
          <c:y val="0.14072616641007687"/>
          <c:w val="0.83130429383734228"/>
          <c:h val="0.69106243407789392"/>
        </c:manualLayout>
      </c:layout>
      <c:barChart>
        <c:barDir val="col"/>
        <c:grouping val="clustered"/>
        <c:varyColors val="0"/>
        <c:ser>
          <c:idx val="2"/>
          <c:order val="2"/>
          <c:tx>
            <c:strRef>
              <c:f>'Ark1'!$D$1</c:f>
              <c:strCache>
                <c:ptCount val="1"/>
                <c:pt idx="0">
                  <c:v>Solid rentabilitet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da-DK"/>
              </a:p>
            </c:txPr>
            <c:dLblPos val="inBase"/>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31.12
2021</c:v>
                </c:pt>
                <c:pt idx="1">
                  <c:v>31.12
2022</c:v>
                </c:pt>
                <c:pt idx="2">
                  <c:v>31.12
2023</c:v>
                </c:pt>
                <c:pt idx="3">
                  <c:v>31.12
2024</c:v>
                </c:pt>
                <c:pt idx="4">
                  <c:v>31.03
2025</c:v>
                </c:pt>
              </c:strCache>
            </c:strRef>
          </c:cat>
          <c:val>
            <c:numRef>
              <c:f>'Ark1'!$D$2:$D$6</c:f>
              <c:numCache>
                <c:formatCode>0.0</c:formatCode>
                <c:ptCount val="5"/>
                <c:pt idx="0">
                  <c:v>12.4</c:v>
                </c:pt>
                <c:pt idx="1">
                  <c:v>9.4</c:v>
                </c:pt>
                <c:pt idx="2">
                  <c:v>13.1</c:v>
                </c:pt>
                <c:pt idx="3">
                  <c:v>13.5</c:v>
                </c:pt>
                <c:pt idx="4" formatCode="General">
                  <c:v>15.1</c:v>
                </c:pt>
              </c:numCache>
            </c:numRef>
          </c:val>
          <c:extLst xmlns:c15="http://schemas.microsoft.com/office/drawing/2012/chart">
            <c:ext xmlns:c16="http://schemas.microsoft.com/office/drawing/2014/chart" uri="{C3380CC4-5D6E-409C-BE32-E72D297353CC}">
              <c16:uniqueId val="{00000003-DE1E-49FF-B790-65AF895C1F5C}"/>
            </c:ext>
          </c:extLst>
        </c:ser>
        <c:dLbls>
          <c:dLblPos val="inBase"/>
          <c:showLegendKey val="0"/>
          <c:showVal val="1"/>
          <c:showCatName val="0"/>
          <c:showSerName val="0"/>
          <c:showPercent val="0"/>
          <c:showBubbleSize val="0"/>
        </c:dLbls>
        <c:gapWidth val="50"/>
        <c:overlap val="-27"/>
        <c:axId val="159084719"/>
        <c:axId val="159090127"/>
        <c:extLst>
          <c:ext xmlns:c15="http://schemas.microsoft.com/office/drawing/2012/chart" uri="{02D57815-91ED-43cb-92C2-25804820EDAC}">
            <c15:filteredBarSeries>
              <c15:ser>
                <c:idx val="0"/>
                <c:order val="0"/>
                <c:tx>
                  <c:strRef>
                    <c:extLst>
                      <c:ext uri="{02D57815-91ED-43cb-92C2-25804820EDAC}">
                        <c15:formulaRef>
                          <c15:sqref>'Ark1'!$B$1</c15:sqref>
                        </c15:formulaRef>
                      </c:ext>
                    </c:extLst>
                    <c:strCache>
                      <c:ptCount val="1"/>
                      <c:pt idx="0">
                        <c:v>Øget effektivitet</c:v>
                      </c:pt>
                    </c:strCache>
                  </c:strRef>
                </c:tx>
                <c:spPr>
                  <a:solidFill>
                    <a:schemeClr val="accent1"/>
                  </a:solidFill>
                  <a:ln>
                    <a:noFill/>
                  </a:ln>
                  <a:effectLst/>
                </c:spPr>
                <c:invertIfNegative val="0"/>
                <c:dLbls>
                  <c:dLbl>
                    <c:idx val="1"/>
                    <c:spPr>
                      <a:noFill/>
                      <a:ln>
                        <a:noFill/>
                      </a:ln>
                      <a:effectLst/>
                    </c:spPr>
                    <c:txPr>
                      <a:bodyPr rot="0" spcFirstLastPara="1" vertOverflow="ellipsis" vert="horz" wrap="square" lIns="38100" tIns="19050" rIns="38100" bIns="19050" anchor="ctr" anchorCtr="1">
                        <a:noAutofit/>
                      </a:bodyPr>
                      <a:lstStyle/>
                      <a:p>
                        <a:pPr>
                          <a:defRPr sz="950" b="1" i="0" u="none" strike="noStrike" kern="1200" baseline="0">
                            <a:solidFill>
                              <a:schemeClr val="bg1"/>
                            </a:solidFill>
                            <a:latin typeface="+mn-lt"/>
                            <a:ea typeface="+mn-ea"/>
                            <a:cs typeface="+mn-cs"/>
                          </a:defRPr>
                        </a:pPr>
                        <a:endParaRPr lang="da-DK"/>
                      </a:p>
                    </c:txPr>
                    <c:dLblPos val="inBase"/>
                    <c:showLegendKey val="0"/>
                    <c:showVal val="1"/>
                    <c:showCatName val="0"/>
                    <c:showSerName val="0"/>
                    <c:showPercent val="0"/>
                    <c:showBubbleSize val="0"/>
                    <c:extLst>
                      <c:ext uri="{CE6537A1-D6FC-4f65-9D91-7224C49458BB}">
                        <c15:layout>
                          <c:manualLayout>
                            <c:w val="0.18051146430105122"/>
                            <c:h val="0.11873770290850237"/>
                          </c:manualLayout>
                        </c15:layout>
                      </c:ext>
                      <c:ext xmlns:c16="http://schemas.microsoft.com/office/drawing/2014/chart" uri="{C3380CC4-5D6E-409C-BE32-E72D297353CC}">
                        <c16:uniqueId val="{00000000-DE1E-49FF-B790-65AF895C1F5C}"/>
                      </c:ext>
                    </c:extLst>
                  </c:dLbl>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bg1"/>
                          </a:solidFill>
                          <a:latin typeface="+mn-lt"/>
                          <a:ea typeface="+mn-ea"/>
                          <a:cs typeface="+mn-cs"/>
                        </a:defRPr>
                      </a:pPr>
                      <a:endParaRPr lang="da-DK"/>
                    </a:p>
                  </c:txPr>
                  <c:dLblPos val="inBase"/>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'Ark1'!$A$2:$A$6</c15:sqref>
                        </c15:formulaRef>
                      </c:ext>
                    </c:extLst>
                    <c:strCache>
                      <c:ptCount val="5"/>
                      <c:pt idx="0">
                        <c:v>31.12
2021</c:v>
                      </c:pt>
                      <c:pt idx="1">
                        <c:v>31.12
2022</c:v>
                      </c:pt>
                      <c:pt idx="2">
                        <c:v>31.12
2023</c:v>
                      </c:pt>
                      <c:pt idx="3">
                        <c:v>31.12
2024</c:v>
                      </c:pt>
                      <c:pt idx="4">
                        <c:v>31.03
2025</c:v>
                      </c:pt>
                    </c:strCache>
                  </c:strRef>
                </c:cat>
                <c:val>
                  <c:numRef>
                    <c:extLst>
                      <c:ext uri="{02D57815-91ED-43cb-92C2-25804820EDAC}">
                        <c15:formulaRef>
                          <c15:sqref>'Ark1'!$B$2:$B$6</c15:sqref>
                        </c15:formulaRef>
                      </c:ext>
                    </c:extLst>
                    <c:numCache>
                      <c:formatCode>0.0</c:formatCode>
                      <c:ptCount val="5"/>
                      <c:pt idx="0">
                        <c:v>60.7</c:v>
                      </c:pt>
                      <c:pt idx="1">
                        <c:v>58.8</c:v>
                      </c:pt>
                      <c:pt idx="2">
                        <c:v>57.3</c:v>
                      </c:pt>
                      <c:pt idx="3">
                        <c:v>53.4</c:v>
                      </c:pt>
                      <c:pt idx="4" formatCode="General">
                        <c:v>54.5</c:v>
                      </c:pt>
                    </c:numCache>
                  </c:numRef>
                </c:val>
                <c:extLst>
                  <c:ext xmlns:c16="http://schemas.microsoft.com/office/drawing/2014/chart" uri="{C3380CC4-5D6E-409C-BE32-E72D297353CC}">
                    <c16:uniqueId val="{00000001-DE1E-49FF-B790-65AF895C1F5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'Ark1'!$C$1</c15:sqref>
                        </c15:formulaRef>
                      </c:ext>
                    </c:extLst>
                    <c:strCache>
                      <c:ptCount val="1"/>
                      <c:pt idx="0">
                        <c:v>Solidt fundament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da-DK"/>
                    </a:p>
                  </c:txPr>
                  <c:dLblPos val="inBase"/>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'Ark1'!$A$2:$A$6</c15:sqref>
                        </c15:formulaRef>
                      </c:ext>
                    </c:extLst>
                    <c:strCache>
                      <c:ptCount val="5"/>
                      <c:pt idx="0">
                        <c:v>31.12
2021</c:v>
                      </c:pt>
                      <c:pt idx="1">
                        <c:v>31.12
2022</c:v>
                      </c:pt>
                      <c:pt idx="2">
                        <c:v>31.12
2023</c:v>
                      </c:pt>
                      <c:pt idx="3">
                        <c:v>31.12
2024</c:v>
                      </c:pt>
                      <c:pt idx="4">
                        <c:v>31.03
2025</c:v>
                      </c:pt>
                    </c:strCache>
                  </c:strRef>
                </c:cat>
                <c:val>
                  <c:numRef>
                    <c:extLst xmlns:c15="http://schemas.microsoft.com/office/drawing/2012/chart">
                      <c:ext xmlns:c15="http://schemas.microsoft.com/office/drawing/2012/chart" uri="{02D57815-91ED-43cb-92C2-25804820EDAC}">
                        <c15:formulaRef>
                          <c15:sqref>'Ark1'!$C$2:$C$6</c15:sqref>
                        </c15:formulaRef>
                      </c:ext>
                    </c:extLst>
                    <c:numCache>
                      <c:formatCode>0.0</c:formatCode>
                      <c:ptCount val="5"/>
                      <c:pt idx="0">
                        <c:v>23.3</c:v>
                      </c:pt>
                      <c:pt idx="1">
                        <c:v>25.1</c:v>
                      </c:pt>
                      <c:pt idx="2">
                        <c:v>24.8</c:v>
                      </c:pt>
                      <c:pt idx="3">
                        <c:v>24.4</c:v>
                      </c:pt>
                      <c:pt idx="4" formatCode="General">
                        <c:v>23.1</c:v>
                      </c:pt>
                    </c:numCache>
                  </c:numRef>
                </c:val>
                <c:extLst xmlns:c15="http://schemas.microsoft.com/office/drawing/2012/chart">
                  <c:ext xmlns:c16="http://schemas.microsoft.com/office/drawing/2014/chart" uri="{C3380CC4-5D6E-409C-BE32-E72D297353CC}">
                    <c16:uniqueId val="{00000002-DE1E-49FF-B790-65AF895C1F5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'Ark1'!$E$1</c15:sqref>
                        </c15:formulaRef>
                      </c:ext>
                    </c:extLst>
                    <c:strCache>
                      <c:ptCount val="1"/>
                      <c:pt idx="0">
                        <c:v>Solid og kontrolleret vækst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da-DK"/>
                    </a:p>
                  </c:txPr>
                  <c:dLblPos val="inBase"/>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'Ark1'!$A$2:$A$6</c15:sqref>
                        </c15:formulaRef>
                      </c:ext>
                    </c:extLst>
                    <c:strCache>
                      <c:ptCount val="5"/>
                      <c:pt idx="0">
                        <c:v>31.12
2021</c:v>
                      </c:pt>
                      <c:pt idx="1">
                        <c:v>31.12
2022</c:v>
                      </c:pt>
                      <c:pt idx="2">
                        <c:v>31.12
2023</c:v>
                      </c:pt>
                      <c:pt idx="3">
                        <c:v>31.12
2024</c:v>
                      </c:pt>
                      <c:pt idx="4">
                        <c:v>31.03
2025</c:v>
                      </c:pt>
                    </c:strCache>
                  </c:strRef>
                </c:cat>
                <c:val>
                  <c:numRef>
                    <c:extLst xmlns:c15="http://schemas.microsoft.com/office/drawing/2012/chart">
                      <c:ext xmlns:c15="http://schemas.microsoft.com/office/drawing/2012/chart" uri="{02D57815-91ED-43cb-92C2-25804820EDAC}">
                        <c15:formulaRef>
                          <c15:sqref>'Ark1'!$E$2:$E$6</c15:sqref>
                        </c15:formulaRef>
                      </c:ext>
                    </c:extLst>
                    <c:numCache>
                      <c:formatCode>0.0</c:formatCode>
                      <c:ptCount val="5"/>
                      <c:pt idx="0">
                        <c:v>7.4</c:v>
                      </c:pt>
                      <c:pt idx="1">
                        <c:v>-1.7</c:v>
                      </c:pt>
                      <c:pt idx="2">
                        <c:v>4.2</c:v>
                      </c:pt>
                      <c:pt idx="3">
                        <c:v>5.7</c:v>
                      </c:pt>
                      <c:pt idx="4" formatCode="General">
                        <c:v>4.4000000000000004</c:v>
                      </c:pt>
                    </c:numCache>
                  </c:numRef>
                </c:val>
                <c:extLst xmlns:c15="http://schemas.microsoft.com/office/drawing/2012/chart">
                  <c:ext xmlns:c16="http://schemas.microsoft.com/office/drawing/2014/chart" uri="{C3380CC4-5D6E-409C-BE32-E72D297353CC}">
                    <c16:uniqueId val="{00000004-DE1E-49FF-B790-65AF895C1F5C}"/>
                  </c:ext>
                </c:extLst>
              </c15:ser>
            </c15:filteredBarSeries>
          </c:ext>
        </c:extLst>
      </c:barChart>
      <c:dateAx>
        <c:axId val="159084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0"/>
          <a:lstStyle/>
          <a:p>
            <a:pPr>
              <a:defRPr sz="950" b="1" i="0" u="none" strike="noStrike" kern="1200" baseline="0">
                <a:ln>
                  <a:noFill/>
                </a:ln>
                <a:solidFill>
                  <a:schemeClr val="tx1"/>
                </a:solidFill>
                <a:latin typeface="+mn-lt"/>
                <a:ea typeface="+mn-ea"/>
                <a:cs typeface="+mn-cs"/>
              </a:defRPr>
            </a:pPr>
            <a:endParaRPr lang="da-DK"/>
          </a:p>
        </c:txPr>
        <c:crossAx val="159090127"/>
        <c:crosses val="autoZero"/>
        <c:auto val="0"/>
        <c:lblOffset val="100"/>
        <c:baseTimeUnit val="days"/>
      </c:dateAx>
      <c:valAx>
        <c:axId val="159090127"/>
        <c:scaling>
          <c:orientation val="minMax"/>
          <c:max val="16"/>
          <c:min val="6"/>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50" b="1" i="0" u="none" strike="noStrike" kern="1200" baseline="0">
                <a:solidFill>
                  <a:schemeClr val="tx1"/>
                </a:solidFill>
                <a:latin typeface="+mn-lt"/>
                <a:ea typeface="+mn-ea"/>
                <a:cs typeface="+mn-cs"/>
              </a:defRPr>
            </a:pPr>
            <a:endParaRPr lang="da-DK"/>
          </a:p>
        </c:txPr>
        <c:crossAx val="159084719"/>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599933182501205E-2"/>
          <c:y val="0.14072616641007687"/>
          <c:w val="0.83130429383734228"/>
          <c:h val="0.69106243407789392"/>
        </c:manualLayout>
      </c:layout>
      <c:barChart>
        <c:barDir val="col"/>
        <c:grouping val="clustered"/>
        <c:varyColors val="0"/>
        <c:ser>
          <c:idx val="1"/>
          <c:order val="1"/>
          <c:tx>
            <c:strRef>
              <c:f>'Ark1'!$C$1</c:f>
              <c:strCache>
                <c:ptCount val="1"/>
                <c:pt idx="0">
                  <c:v>Solidt fundament</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da-DK"/>
              </a:p>
            </c:txPr>
            <c:dLblPos val="inBase"/>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31.12
2021</c:v>
                </c:pt>
                <c:pt idx="1">
                  <c:v>31.12
2022</c:v>
                </c:pt>
                <c:pt idx="2">
                  <c:v>31.12
2023</c:v>
                </c:pt>
                <c:pt idx="3">
                  <c:v>31.12
2024</c:v>
                </c:pt>
                <c:pt idx="4">
                  <c:v>31.03
2025</c:v>
                </c:pt>
              </c:strCache>
            </c:strRef>
          </c:cat>
          <c:val>
            <c:numRef>
              <c:f>'Ark1'!$C$2:$C$6</c:f>
              <c:numCache>
                <c:formatCode>0.0</c:formatCode>
                <c:ptCount val="5"/>
                <c:pt idx="0">
                  <c:v>23.3</c:v>
                </c:pt>
                <c:pt idx="1">
                  <c:v>25.1</c:v>
                </c:pt>
                <c:pt idx="2">
                  <c:v>24.8</c:v>
                </c:pt>
                <c:pt idx="3">
                  <c:v>24.4</c:v>
                </c:pt>
                <c:pt idx="4" formatCode="General">
                  <c:v>23.1</c:v>
                </c:pt>
              </c:numCache>
            </c:numRef>
          </c:val>
          <c:extLst xmlns:c15="http://schemas.microsoft.com/office/drawing/2012/chart">
            <c:ext xmlns:c16="http://schemas.microsoft.com/office/drawing/2014/chart" uri="{C3380CC4-5D6E-409C-BE32-E72D297353CC}">
              <c16:uniqueId val="{00000003-80E5-4E5B-A28F-6DC5305BB7AC}"/>
            </c:ext>
          </c:extLst>
        </c:ser>
        <c:dLbls>
          <c:dLblPos val="inBase"/>
          <c:showLegendKey val="0"/>
          <c:showVal val="1"/>
          <c:showCatName val="0"/>
          <c:showSerName val="0"/>
          <c:showPercent val="0"/>
          <c:showBubbleSize val="0"/>
        </c:dLbls>
        <c:gapWidth val="50"/>
        <c:overlap val="-27"/>
        <c:axId val="159084719"/>
        <c:axId val="159090127"/>
        <c:extLst>
          <c:ext xmlns:c15="http://schemas.microsoft.com/office/drawing/2012/chart" uri="{02D57815-91ED-43cb-92C2-25804820EDAC}">
            <c15:filteredBarSeries>
              <c15:ser>
                <c:idx val="0"/>
                <c:order val="0"/>
                <c:tx>
                  <c:strRef>
                    <c:extLst>
                      <c:ext uri="{02D57815-91ED-43cb-92C2-25804820EDAC}">
                        <c15:formulaRef>
                          <c15:sqref>'Ark1'!$B$1</c15:sqref>
                        </c15:formulaRef>
                      </c:ext>
                    </c:extLst>
                    <c:strCache>
                      <c:ptCount val="1"/>
                      <c:pt idx="0">
                        <c:v>Øget effektivitet</c:v>
                      </c:pt>
                    </c:strCache>
                  </c:strRef>
                </c:tx>
                <c:spPr>
                  <a:solidFill>
                    <a:schemeClr val="accent1"/>
                  </a:solidFill>
                  <a:ln>
                    <a:noFill/>
                  </a:ln>
                  <a:effectLst/>
                </c:spPr>
                <c:invertIfNegative val="0"/>
                <c:dLbls>
                  <c:dLbl>
                    <c:idx val="1"/>
                    <c:spPr>
                      <a:noFill/>
                      <a:ln>
                        <a:noFill/>
                      </a:ln>
                      <a:effectLst/>
                    </c:spPr>
                    <c:txPr>
                      <a:bodyPr rot="0" spcFirstLastPara="1" vertOverflow="ellipsis" vert="horz" wrap="square" lIns="38100" tIns="19050" rIns="38100" bIns="19050" anchor="ctr" anchorCtr="1">
                        <a:noAutofit/>
                      </a:bodyPr>
                      <a:lstStyle/>
                      <a:p>
                        <a:pPr>
                          <a:defRPr sz="950" b="1" i="0" u="none" strike="noStrike" kern="1200" baseline="0">
                            <a:solidFill>
                              <a:schemeClr val="bg1"/>
                            </a:solidFill>
                            <a:latin typeface="+mn-lt"/>
                            <a:ea typeface="+mn-ea"/>
                            <a:cs typeface="+mn-cs"/>
                          </a:defRPr>
                        </a:pPr>
                        <a:endParaRPr lang="da-DK"/>
                      </a:p>
                    </c:txPr>
                    <c:dLblPos val="inBase"/>
                    <c:showLegendKey val="0"/>
                    <c:showVal val="1"/>
                    <c:showCatName val="0"/>
                    <c:showSerName val="0"/>
                    <c:showPercent val="0"/>
                    <c:showBubbleSize val="0"/>
                    <c:extLst>
                      <c:ext uri="{CE6537A1-D6FC-4f65-9D91-7224C49458BB}">
                        <c15:layout>
                          <c:manualLayout>
                            <c:w val="0.18051146430105122"/>
                            <c:h val="0.11873770290850237"/>
                          </c:manualLayout>
                        </c15:layout>
                      </c:ext>
                      <c:ext xmlns:c16="http://schemas.microsoft.com/office/drawing/2014/chart" uri="{C3380CC4-5D6E-409C-BE32-E72D297353CC}">
                        <c16:uniqueId val="{00000001-80E5-4E5B-A28F-6DC5305BB7AC}"/>
                      </c:ext>
                    </c:extLst>
                  </c:dLbl>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bg1"/>
                          </a:solidFill>
                          <a:latin typeface="+mn-lt"/>
                          <a:ea typeface="+mn-ea"/>
                          <a:cs typeface="+mn-cs"/>
                        </a:defRPr>
                      </a:pPr>
                      <a:endParaRPr lang="da-DK"/>
                    </a:p>
                  </c:txPr>
                  <c:dLblPos val="inBase"/>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'Ark1'!$A$2:$A$6</c15:sqref>
                        </c15:formulaRef>
                      </c:ext>
                    </c:extLst>
                    <c:strCache>
                      <c:ptCount val="5"/>
                      <c:pt idx="0">
                        <c:v>31.12
2021</c:v>
                      </c:pt>
                      <c:pt idx="1">
                        <c:v>31.12
2022</c:v>
                      </c:pt>
                      <c:pt idx="2">
                        <c:v>31.12
2023</c:v>
                      </c:pt>
                      <c:pt idx="3">
                        <c:v>31.12
2024</c:v>
                      </c:pt>
                      <c:pt idx="4">
                        <c:v>31.03
2025</c:v>
                      </c:pt>
                    </c:strCache>
                  </c:strRef>
                </c:cat>
                <c:val>
                  <c:numRef>
                    <c:extLst>
                      <c:ext uri="{02D57815-91ED-43cb-92C2-25804820EDAC}">
                        <c15:formulaRef>
                          <c15:sqref>'Ark1'!$B$2:$B$6</c15:sqref>
                        </c15:formulaRef>
                      </c:ext>
                    </c:extLst>
                    <c:numCache>
                      <c:formatCode>0.0</c:formatCode>
                      <c:ptCount val="5"/>
                      <c:pt idx="0">
                        <c:v>60.7</c:v>
                      </c:pt>
                      <c:pt idx="1">
                        <c:v>58.8</c:v>
                      </c:pt>
                      <c:pt idx="2">
                        <c:v>57.3</c:v>
                      </c:pt>
                      <c:pt idx="3">
                        <c:v>53.4</c:v>
                      </c:pt>
                      <c:pt idx="4" formatCode="General">
                        <c:v>54.5</c:v>
                      </c:pt>
                    </c:numCache>
                  </c:numRef>
                </c:val>
                <c:extLst>
                  <c:ext xmlns:c16="http://schemas.microsoft.com/office/drawing/2014/chart" uri="{C3380CC4-5D6E-409C-BE32-E72D297353CC}">
                    <c16:uniqueId val="{00000002-80E5-4E5B-A28F-6DC5305BB7A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'Ark1'!$D$1</c15:sqref>
                        </c15:formulaRef>
                      </c:ext>
                    </c:extLst>
                    <c:strCache>
                      <c:ptCount val="1"/>
                      <c:pt idx="0">
                        <c:v>Solid rentabilitet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da-DK"/>
                    </a:p>
                  </c:txPr>
                  <c:dLblPos val="inBase"/>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'Ark1'!$A$2:$A$6</c15:sqref>
                        </c15:formulaRef>
                      </c:ext>
                    </c:extLst>
                    <c:strCache>
                      <c:ptCount val="5"/>
                      <c:pt idx="0">
                        <c:v>31.12
2021</c:v>
                      </c:pt>
                      <c:pt idx="1">
                        <c:v>31.12
2022</c:v>
                      </c:pt>
                      <c:pt idx="2">
                        <c:v>31.12
2023</c:v>
                      </c:pt>
                      <c:pt idx="3">
                        <c:v>31.12
2024</c:v>
                      </c:pt>
                      <c:pt idx="4">
                        <c:v>31.03
2025</c:v>
                      </c:pt>
                    </c:strCache>
                  </c:strRef>
                </c:cat>
                <c:val>
                  <c:numRef>
                    <c:extLst xmlns:c15="http://schemas.microsoft.com/office/drawing/2012/chart">
                      <c:ext xmlns:c15="http://schemas.microsoft.com/office/drawing/2012/chart" uri="{02D57815-91ED-43cb-92C2-25804820EDAC}">
                        <c15:formulaRef>
                          <c15:sqref>'Ark1'!$D$2:$D$6</c15:sqref>
                        </c15:formulaRef>
                      </c:ext>
                    </c:extLst>
                    <c:numCache>
                      <c:formatCode>0.0</c:formatCode>
                      <c:ptCount val="5"/>
                      <c:pt idx="0">
                        <c:v>12.4</c:v>
                      </c:pt>
                      <c:pt idx="1">
                        <c:v>9.4</c:v>
                      </c:pt>
                      <c:pt idx="2">
                        <c:v>13.1</c:v>
                      </c:pt>
                      <c:pt idx="3">
                        <c:v>13.5</c:v>
                      </c:pt>
                      <c:pt idx="4" formatCode="General">
                        <c:v>15.1</c:v>
                      </c:pt>
                    </c:numCache>
                  </c:numRef>
                </c:val>
                <c:extLst xmlns:c15="http://schemas.microsoft.com/office/drawing/2012/chart">
                  <c:ext xmlns:c16="http://schemas.microsoft.com/office/drawing/2014/chart" uri="{C3380CC4-5D6E-409C-BE32-E72D297353CC}">
                    <c16:uniqueId val="{00000000-80E5-4E5B-A28F-6DC5305BB7A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'Ark1'!$E$1</c15:sqref>
                        </c15:formulaRef>
                      </c:ext>
                    </c:extLst>
                    <c:strCache>
                      <c:ptCount val="1"/>
                      <c:pt idx="0">
                        <c:v>Solid og kontrolleret vækst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da-DK"/>
                    </a:p>
                  </c:txPr>
                  <c:dLblPos val="inBase"/>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'Ark1'!$A$2:$A$6</c15:sqref>
                        </c15:formulaRef>
                      </c:ext>
                    </c:extLst>
                    <c:strCache>
                      <c:ptCount val="5"/>
                      <c:pt idx="0">
                        <c:v>31.12
2021</c:v>
                      </c:pt>
                      <c:pt idx="1">
                        <c:v>31.12
2022</c:v>
                      </c:pt>
                      <c:pt idx="2">
                        <c:v>31.12
2023</c:v>
                      </c:pt>
                      <c:pt idx="3">
                        <c:v>31.12
2024</c:v>
                      </c:pt>
                      <c:pt idx="4">
                        <c:v>31.03
2025</c:v>
                      </c:pt>
                    </c:strCache>
                  </c:strRef>
                </c:cat>
                <c:val>
                  <c:numRef>
                    <c:extLst xmlns:c15="http://schemas.microsoft.com/office/drawing/2012/chart">
                      <c:ext xmlns:c15="http://schemas.microsoft.com/office/drawing/2012/chart" uri="{02D57815-91ED-43cb-92C2-25804820EDAC}">
                        <c15:formulaRef>
                          <c15:sqref>'Ark1'!$E$2:$E$6</c15:sqref>
                        </c15:formulaRef>
                      </c:ext>
                    </c:extLst>
                    <c:numCache>
                      <c:formatCode>0.0</c:formatCode>
                      <c:ptCount val="5"/>
                      <c:pt idx="0">
                        <c:v>7.4</c:v>
                      </c:pt>
                      <c:pt idx="1">
                        <c:v>-1.7</c:v>
                      </c:pt>
                      <c:pt idx="2">
                        <c:v>4.2</c:v>
                      </c:pt>
                      <c:pt idx="3">
                        <c:v>5.7</c:v>
                      </c:pt>
                      <c:pt idx="4" formatCode="General">
                        <c:v>4.4000000000000004</c:v>
                      </c:pt>
                    </c:numCache>
                  </c:numRef>
                </c:val>
                <c:extLst xmlns:c15="http://schemas.microsoft.com/office/drawing/2012/chart">
                  <c:ext xmlns:c16="http://schemas.microsoft.com/office/drawing/2014/chart" uri="{C3380CC4-5D6E-409C-BE32-E72D297353CC}">
                    <c16:uniqueId val="{00000004-80E5-4E5B-A28F-6DC5305BB7AC}"/>
                  </c:ext>
                </c:extLst>
              </c15:ser>
            </c15:filteredBarSeries>
          </c:ext>
        </c:extLst>
      </c:barChart>
      <c:dateAx>
        <c:axId val="159084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0"/>
          <a:lstStyle/>
          <a:p>
            <a:pPr>
              <a:defRPr sz="950" b="1" i="0" u="none" strike="noStrike" kern="1200" baseline="0">
                <a:ln>
                  <a:noFill/>
                </a:ln>
                <a:solidFill>
                  <a:schemeClr val="tx1"/>
                </a:solidFill>
                <a:latin typeface="+mn-lt"/>
                <a:ea typeface="+mn-ea"/>
                <a:cs typeface="+mn-cs"/>
              </a:defRPr>
            </a:pPr>
            <a:endParaRPr lang="da-DK"/>
          </a:p>
        </c:txPr>
        <c:crossAx val="159090127"/>
        <c:crosses val="autoZero"/>
        <c:auto val="0"/>
        <c:lblOffset val="100"/>
        <c:baseTimeUnit val="days"/>
      </c:dateAx>
      <c:valAx>
        <c:axId val="159090127"/>
        <c:scaling>
          <c:orientation val="minMax"/>
          <c:max val="26"/>
          <c:min val="18"/>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50" b="1" i="0" u="none" strike="noStrike" kern="1200" baseline="0">
                <a:solidFill>
                  <a:schemeClr val="tx1"/>
                </a:solidFill>
                <a:latin typeface="+mn-lt"/>
                <a:ea typeface="+mn-ea"/>
                <a:cs typeface="+mn-cs"/>
              </a:defRPr>
            </a:pPr>
            <a:endParaRPr lang="da-DK"/>
          </a:p>
        </c:txPr>
        <c:crossAx val="159084719"/>
        <c:crosses val="autoZero"/>
        <c:crossBetween val="between"/>
        <c:majorUnit val="2"/>
        <c:min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599933182501205E-2"/>
          <c:y val="0.14072616641007687"/>
          <c:w val="0.83130429383734228"/>
          <c:h val="0.69106243407789392"/>
        </c:manualLayout>
      </c:layout>
      <c:barChart>
        <c:barDir val="col"/>
        <c:grouping val="clustered"/>
        <c:varyColors val="0"/>
        <c:ser>
          <c:idx val="3"/>
          <c:order val="3"/>
          <c:tx>
            <c:strRef>
              <c:f>'Ark1'!$E$1</c:f>
              <c:strCache>
                <c:ptCount val="1"/>
                <c:pt idx="0">
                  <c:v>Solid og kontrolleret vækst</c:v>
                </c:pt>
              </c:strCache>
            </c:strRef>
          </c:tx>
          <c:spPr>
            <a:solidFill>
              <a:schemeClr val="tx1"/>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da-DK"/>
                </a:p>
              </c:txPr>
              <c:dLblPos val="inBase"/>
              <c:showLegendKey val="0"/>
              <c:showVal val="1"/>
              <c:showCatName val="0"/>
              <c:showSerName val="0"/>
              <c:showPercent val="0"/>
              <c:showBubbleSize val="0"/>
              <c:extLst>
                <c:ext xmlns:c16="http://schemas.microsoft.com/office/drawing/2014/chart" uri="{C3380CC4-5D6E-409C-BE32-E72D297353CC}">
                  <c16:uniqueId val="{00000005-DDA3-4C62-B738-99298135CE4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da-DK"/>
              </a:p>
            </c:txPr>
            <c:dLblPos val="inBase"/>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31.12
2021</c:v>
                </c:pt>
                <c:pt idx="1">
                  <c:v>31.12
2022</c:v>
                </c:pt>
                <c:pt idx="2">
                  <c:v>31.12
2023</c:v>
                </c:pt>
                <c:pt idx="3">
                  <c:v>31.12
2024</c:v>
                </c:pt>
                <c:pt idx="4">
                  <c:v>31.03
2025</c:v>
                </c:pt>
              </c:strCache>
            </c:strRef>
          </c:cat>
          <c:val>
            <c:numRef>
              <c:f>'Ark1'!$E$2:$E$6</c:f>
              <c:numCache>
                <c:formatCode>0.0</c:formatCode>
                <c:ptCount val="5"/>
                <c:pt idx="0">
                  <c:v>7.4</c:v>
                </c:pt>
                <c:pt idx="1">
                  <c:v>-1.7</c:v>
                </c:pt>
                <c:pt idx="2">
                  <c:v>4.2</c:v>
                </c:pt>
                <c:pt idx="3">
                  <c:v>5.7</c:v>
                </c:pt>
                <c:pt idx="4" formatCode="General">
                  <c:v>4.4000000000000004</c:v>
                </c:pt>
              </c:numCache>
            </c:numRef>
          </c:val>
          <c:extLst xmlns:c15="http://schemas.microsoft.com/office/drawing/2012/chart">
            <c:ext xmlns:c16="http://schemas.microsoft.com/office/drawing/2014/chart" uri="{C3380CC4-5D6E-409C-BE32-E72D297353CC}">
              <c16:uniqueId val="{00000004-DDA3-4C62-B738-99298135CE4F}"/>
            </c:ext>
          </c:extLst>
        </c:ser>
        <c:dLbls>
          <c:dLblPos val="inBase"/>
          <c:showLegendKey val="0"/>
          <c:showVal val="1"/>
          <c:showCatName val="0"/>
          <c:showSerName val="0"/>
          <c:showPercent val="0"/>
          <c:showBubbleSize val="0"/>
        </c:dLbls>
        <c:gapWidth val="50"/>
        <c:overlap val="-27"/>
        <c:axId val="159084719"/>
        <c:axId val="159090127"/>
        <c:extLst>
          <c:ext xmlns:c15="http://schemas.microsoft.com/office/drawing/2012/chart" uri="{02D57815-91ED-43cb-92C2-25804820EDAC}">
            <c15:filteredBarSeries>
              <c15:ser>
                <c:idx val="0"/>
                <c:order val="0"/>
                <c:tx>
                  <c:strRef>
                    <c:extLst>
                      <c:ext uri="{02D57815-91ED-43cb-92C2-25804820EDAC}">
                        <c15:formulaRef>
                          <c15:sqref>'Ark1'!$B$1</c15:sqref>
                        </c15:formulaRef>
                      </c:ext>
                    </c:extLst>
                    <c:strCache>
                      <c:ptCount val="1"/>
                      <c:pt idx="0">
                        <c:v>Øget effektivitet</c:v>
                      </c:pt>
                    </c:strCache>
                  </c:strRef>
                </c:tx>
                <c:spPr>
                  <a:solidFill>
                    <a:schemeClr val="accent1"/>
                  </a:solidFill>
                  <a:ln>
                    <a:noFill/>
                  </a:ln>
                  <a:effectLst/>
                </c:spPr>
                <c:invertIfNegative val="0"/>
                <c:dLbls>
                  <c:dLbl>
                    <c:idx val="1"/>
                    <c:spPr>
                      <a:noFill/>
                      <a:ln>
                        <a:noFill/>
                      </a:ln>
                      <a:effectLst/>
                    </c:spPr>
                    <c:txPr>
                      <a:bodyPr rot="0" spcFirstLastPara="1" vertOverflow="ellipsis" vert="horz" wrap="square" lIns="38100" tIns="19050" rIns="38100" bIns="19050" anchor="ctr" anchorCtr="1">
                        <a:noAutofit/>
                      </a:bodyPr>
                      <a:lstStyle/>
                      <a:p>
                        <a:pPr>
                          <a:defRPr sz="950" b="1" i="0" u="none" strike="noStrike" kern="1200" baseline="0">
                            <a:solidFill>
                              <a:schemeClr val="bg1"/>
                            </a:solidFill>
                            <a:latin typeface="+mn-lt"/>
                            <a:ea typeface="+mn-ea"/>
                            <a:cs typeface="+mn-cs"/>
                          </a:defRPr>
                        </a:pPr>
                        <a:endParaRPr lang="da-DK"/>
                      </a:p>
                    </c:txPr>
                    <c:dLblPos val="inBase"/>
                    <c:showLegendKey val="0"/>
                    <c:showVal val="1"/>
                    <c:showCatName val="0"/>
                    <c:showSerName val="0"/>
                    <c:showPercent val="0"/>
                    <c:showBubbleSize val="0"/>
                    <c:extLst>
                      <c:ext uri="{CE6537A1-D6FC-4f65-9D91-7224C49458BB}">
                        <c15:layout>
                          <c:manualLayout>
                            <c:w val="0.18051146430105122"/>
                            <c:h val="0.11873770290850237"/>
                          </c:manualLayout>
                        </c15:layout>
                      </c:ext>
                      <c:ext xmlns:c16="http://schemas.microsoft.com/office/drawing/2014/chart" uri="{C3380CC4-5D6E-409C-BE32-E72D297353CC}">
                        <c16:uniqueId val="{00000001-DDA3-4C62-B738-99298135CE4F}"/>
                      </c:ext>
                    </c:extLst>
                  </c:dLbl>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bg1"/>
                          </a:solidFill>
                          <a:latin typeface="+mn-lt"/>
                          <a:ea typeface="+mn-ea"/>
                          <a:cs typeface="+mn-cs"/>
                        </a:defRPr>
                      </a:pPr>
                      <a:endParaRPr lang="da-DK"/>
                    </a:p>
                  </c:txPr>
                  <c:dLblPos val="inBase"/>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'Ark1'!$A$2:$A$6</c15:sqref>
                        </c15:formulaRef>
                      </c:ext>
                    </c:extLst>
                    <c:strCache>
                      <c:ptCount val="5"/>
                      <c:pt idx="0">
                        <c:v>31.12
2021</c:v>
                      </c:pt>
                      <c:pt idx="1">
                        <c:v>31.12
2022</c:v>
                      </c:pt>
                      <c:pt idx="2">
                        <c:v>31.12
2023</c:v>
                      </c:pt>
                      <c:pt idx="3">
                        <c:v>31.12
2024</c:v>
                      </c:pt>
                      <c:pt idx="4">
                        <c:v>31.03
2025</c:v>
                      </c:pt>
                    </c:strCache>
                  </c:strRef>
                </c:cat>
                <c:val>
                  <c:numRef>
                    <c:extLst>
                      <c:ext uri="{02D57815-91ED-43cb-92C2-25804820EDAC}">
                        <c15:formulaRef>
                          <c15:sqref>'Ark1'!$B$2:$B$6</c15:sqref>
                        </c15:formulaRef>
                      </c:ext>
                    </c:extLst>
                    <c:numCache>
                      <c:formatCode>0.0</c:formatCode>
                      <c:ptCount val="5"/>
                      <c:pt idx="0">
                        <c:v>60.7</c:v>
                      </c:pt>
                      <c:pt idx="1">
                        <c:v>58.8</c:v>
                      </c:pt>
                      <c:pt idx="2">
                        <c:v>57.3</c:v>
                      </c:pt>
                      <c:pt idx="3">
                        <c:v>53.4</c:v>
                      </c:pt>
                      <c:pt idx="4" formatCode="General">
                        <c:v>54.5</c:v>
                      </c:pt>
                    </c:numCache>
                  </c:numRef>
                </c:val>
                <c:extLst>
                  <c:ext xmlns:c16="http://schemas.microsoft.com/office/drawing/2014/chart" uri="{C3380CC4-5D6E-409C-BE32-E72D297353CC}">
                    <c16:uniqueId val="{00000002-DDA3-4C62-B738-99298135CE4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'Ark1'!$C$1</c15:sqref>
                        </c15:formulaRef>
                      </c:ext>
                    </c:extLst>
                    <c:strCache>
                      <c:ptCount val="1"/>
                      <c:pt idx="0">
                        <c:v>Solidt fundament</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da-DK"/>
                    </a:p>
                  </c:txPr>
                  <c:dLblPos val="inBase"/>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'Ark1'!$A$2:$A$6</c15:sqref>
                        </c15:formulaRef>
                      </c:ext>
                    </c:extLst>
                    <c:strCache>
                      <c:ptCount val="5"/>
                      <c:pt idx="0">
                        <c:v>31.12
2021</c:v>
                      </c:pt>
                      <c:pt idx="1">
                        <c:v>31.12
2022</c:v>
                      </c:pt>
                      <c:pt idx="2">
                        <c:v>31.12
2023</c:v>
                      </c:pt>
                      <c:pt idx="3">
                        <c:v>31.12
2024</c:v>
                      </c:pt>
                      <c:pt idx="4">
                        <c:v>31.03
2025</c:v>
                      </c:pt>
                    </c:strCache>
                  </c:strRef>
                </c:cat>
                <c:val>
                  <c:numRef>
                    <c:extLst xmlns:c15="http://schemas.microsoft.com/office/drawing/2012/chart">
                      <c:ext xmlns:c15="http://schemas.microsoft.com/office/drawing/2012/chart" uri="{02D57815-91ED-43cb-92C2-25804820EDAC}">
                        <c15:formulaRef>
                          <c15:sqref>'Ark1'!$C$2:$C$6</c15:sqref>
                        </c15:formulaRef>
                      </c:ext>
                    </c:extLst>
                    <c:numCache>
                      <c:formatCode>0.0</c:formatCode>
                      <c:ptCount val="5"/>
                      <c:pt idx="0">
                        <c:v>23.3</c:v>
                      </c:pt>
                      <c:pt idx="1">
                        <c:v>25.1</c:v>
                      </c:pt>
                      <c:pt idx="2">
                        <c:v>24.8</c:v>
                      </c:pt>
                      <c:pt idx="3">
                        <c:v>24.4</c:v>
                      </c:pt>
                      <c:pt idx="4" formatCode="General">
                        <c:v>23.1</c:v>
                      </c:pt>
                    </c:numCache>
                  </c:numRef>
                </c:val>
                <c:extLst xmlns:c15="http://schemas.microsoft.com/office/drawing/2012/chart">
                  <c:ext xmlns:c16="http://schemas.microsoft.com/office/drawing/2014/chart" uri="{C3380CC4-5D6E-409C-BE32-E72D297353CC}">
                    <c16:uniqueId val="{00000000-DDA3-4C62-B738-99298135CE4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'Ark1'!$D$1</c15:sqref>
                        </c15:formulaRef>
                      </c:ext>
                    </c:extLst>
                    <c:strCache>
                      <c:ptCount val="1"/>
                      <c:pt idx="0">
                        <c:v>Solid rentabilitet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da-DK"/>
                    </a:p>
                  </c:txPr>
                  <c:dLblPos val="inBase"/>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'Ark1'!$A$2:$A$6</c15:sqref>
                        </c15:formulaRef>
                      </c:ext>
                    </c:extLst>
                    <c:strCache>
                      <c:ptCount val="5"/>
                      <c:pt idx="0">
                        <c:v>31.12
2021</c:v>
                      </c:pt>
                      <c:pt idx="1">
                        <c:v>31.12
2022</c:v>
                      </c:pt>
                      <c:pt idx="2">
                        <c:v>31.12
2023</c:v>
                      </c:pt>
                      <c:pt idx="3">
                        <c:v>31.12
2024</c:v>
                      </c:pt>
                      <c:pt idx="4">
                        <c:v>31.03
2025</c:v>
                      </c:pt>
                    </c:strCache>
                  </c:strRef>
                </c:cat>
                <c:val>
                  <c:numRef>
                    <c:extLst xmlns:c15="http://schemas.microsoft.com/office/drawing/2012/chart">
                      <c:ext xmlns:c15="http://schemas.microsoft.com/office/drawing/2012/chart" uri="{02D57815-91ED-43cb-92C2-25804820EDAC}">
                        <c15:formulaRef>
                          <c15:sqref>'Ark1'!$D$2:$D$6</c15:sqref>
                        </c15:formulaRef>
                      </c:ext>
                    </c:extLst>
                    <c:numCache>
                      <c:formatCode>0.0</c:formatCode>
                      <c:ptCount val="5"/>
                      <c:pt idx="0">
                        <c:v>12.4</c:v>
                      </c:pt>
                      <c:pt idx="1">
                        <c:v>9.4</c:v>
                      </c:pt>
                      <c:pt idx="2">
                        <c:v>13.1</c:v>
                      </c:pt>
                      <c:pt idx="3">
                        <c:v>13.5</c:v>
                      </c:pt>
                      <c:pt idx="4" formatCode="General">
                        <c:v>15.1</c:v>
                      </c:pt>
                    </c:numCache>
                  </c:numRef>
                </c:val>
                <c:extLst xmlns:c15="http://schemas.microsoft.com/office/drawing/2012/chart">
                  <c:ext xmlns:c16="http://schemas.microsoft.com/office/drawing/2014/chart" uri="{C3380CC4-5D6E-409C-BE32-E72D297353CC}">
                    <c16:uniqueId val="{00000003-DDA3-4C62-B738-99298135CE4F}"/>
                  </c:ext>
                </c:extLst>
              </c15:ser>
            </c15:filteredBarSeries>
          </c:ext>
        </c:extLst>
      </c:barChart>
      <c:dateAx>
        <c:axId val="159084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0"/>
          <a:lstStyle/>
          <a:p>
            <a:pPr>
              <a:defRPr sz="950" b="1" i="0" u="none" strike="noStrike" kern="1200" baseline="0">
                <a:ln>
                  <a:noFill/>
                </a:ln>
                <a:solidFill>
                  <a:schemeClr val="tx1"/>
                </a:solidFill>
                <a:latin typeface="+mn-lt"/>
                <a:ea typeface="+mn-ea"/>
                <a:cs typeface="+mn-cs"/>
              </a:defRPr>
            </a:pPr>
            <a:endParaRPr lang="da-DK"/>
          </a:p>
        </c:txPr>
        <c:crossAx val="159090127"/>
        <c:crossesAt val="-2"/>
        <c:auto val="0"/>
        <c:lblOffset val="100"/>
        <c:baseTimeUnit val="days"/>
      </c:dateAx>
      <c:valAx>
        <c:axId val="159090127"/>
        <c:scaling>
          <c:orientation val="minMax"/>
          <c:max val="8"/>
          <c:min val="-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50" b="1" i="0" u="none" strike="noStrike" kern="1200" baseline="0">
                <a:solidFill>
                  <a:schemeClr val="tx1"/>
                </a:solidFill>
                <a:latin typeface="+mn-lt"/>
                <a:ea typeface="+mn-ea"/>
                <a:cs typeface="+mn-cs"/>
              </a:defRPr>
            </a:pPr>
            <a:endParaRPr lang="da-DK"/>
          </a:p>
        </c:txPr>
        <c:crossAx val="159084719"/>
        <c:crosses val="autoZero"/>
        <c:crossBetween val="between"/>
        <c:majorUnit val="2"/>
        <c:min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530082304006004E-2"/>
          <c:y val="3.2105067452815661E-2"/>
          <c:w val="0.92449936384942544"/>
          <c:h val="0.86224001820106222"/>
        </c:manualLayout>
      </c:layout>
      <c:barChart>
        <c:barDir val="col"/>
        <c:grouping val="stacked"/>
        <c:varyColors val="0"/>
        <c:ser>
          <c:idx val="0"/>
          <c:order val="0"/>
          <c:tx>
            <c:strRef>
              <c:f>'Ark1'!$B$1</c:f>
              <c:strCache>
                <c:ptCount val="1"/>
                <c:pt idx="0">
                  <c:v>Kolonne2</c:v>
                </c:pt>
              </c:strCache>
            </c:strRef>
          </c:tx>
          <c:spPr>
            <a:solidFill>
              <a:schemeClr val="accent1"/>
            </a:solidFill>
            <a:ln>
              <a:noFill/>
            </a:ln>
            <a:effectLst/>
          </c:spPr>
          <c:invertIfNegative val="0"/>
          <c:dPt>
            <c:idx val="3"/>
            <c:invertIfNegative val="0"/>
            <c:bubble3D val="0"/>
            <c:extLst>
              <c:ext xmlns:c16="http://schemas.microsoft.com/office/drawing/2014/chart" uri="{C3380CC4-5D6E-409C-BE32-E72D297353CC}">
                <c16:uniqueId val="{00000000-443A-4BE9-8B0D-C23551CE894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'Ark1'!$A$2:$A$8</c:f>
              <c:numCache>
                <c:formatCode>General</c:formatCode>
                <c:ptCount val="5"/>
                <c:pt idx="0">
                  <c:v>2021</c:v>
                </c:pt>
                <c:pt idx="1">
                  <c:v>2022</c:v>
                </c:pt>
                <c:pt idx="2">
                  <c:v>2023</c:v>
                </c:pt>
                <c:pt idx="3">
                  <c:v>2024</c:v>
                </c:pt>
                <c:pt idx="4">
                  <c:v>2025</c:v>
                </c:pt>
              </c:numCache>
              <c:extLst/>
            </c:numRef>
          </c:cat>
          <c:val>
            <c:numRef>
              <c:f>'Ark1'!$B$2:$B$8</c:f>
              <c:numCache>
                <c:formatCode>General</c:formatCode>
                <c:ptCount val="5"/>
                <c:pt idx="0">
                  <c:v>504</c:v>
                </c:pt>
                <c:pt idx="1">
                  <c:v>576</c:v>
                </c:pt>
                <c:pt idx="2">
                  <c:v>676</c:v>
                </c:pt>
                <c:pt idx="3">
                  <c:v>805</c:v>
                </c:pt>
                <c:pt idx="4">
                  <c:v>205</c:v>
                </c:pt>
              </c:numCache>
              <c:extLst/>
            </c:numRef>
          </c:val>
          <c:extLst>
            <c:ext xmlns:c16="http://schemas.microsoft.com/office/drawing/2014/chart" uri="{C3380CC4-5D6E-409C-BE32-E72D297353CC}">
              <c16:uniqueId val="{00000001-443A-4BE9-8B0D-C23551CE8944}"/>
            </c:ext>
          </c:extLst>
        </c:ser>
        <c:ser>
          <c:idx val="1"/>
          <c:order val="1"/>
          <c:tx>
            <c:strRef>
              <c:f>'Ark1'!$C$1</c:f>
              <c:strCache>
                <c:ptCount val="1"/>
                <c:pt idx="0">
                  <c:v>Kolonne3</c:v>
                </c:pt>
              </c:strCache>
            </c:strRef>
          </c:tx>
          <c:spPr>
            <a:pattFill prst="wdUpDiag">
              <a:fgClr>
                <a:schemeClr val="accent1"/>
              </a:fgClr>
              <a:bgClr>
                <a:schemeClr val="bg1"/>
              </a:bgClr>
            </a:pattFill>
            <a:ln w="19050">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1-2DF5-4265-A93A-3AFB1D7D1D7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'Ark1'!$A$2:$A$8</c:f>
              <c:numCache>
                <c:formatCode>General</c:formatCode>
                <c:ptCount val="5"/>
                <c:pt idx="0">
                  <c:v>2021</c:v>
                </c:pt>
                <c:pt idx="1">
                  <c:v>2022</c:v>
                </c:pt>
                <c:pt idx="2">
                  <c:v>2023</c:v>
                </c:pt>
                <c:pt idx="3">
                  <c:v>2024</c:v>
                </c:pt>
                <c:pt idx="4">
                  <c:v>2025</c:v>
                </c:pt>
              </c:numCache>
              <c:extLst/>
            </c:numRef>
          </c:cat>
          <c:val>
            <c:numRef>
              <c:f>'Ark1'!$C$2:$C$8</c:f>
              <c:numCache>
                <c:formatCode>General</c:formatCode>
                <c:ptCount val="5"/>
                <c:pt idx="1">
                  <c:v>0</c:v>
                </c:pt>
                <c:pt idx="4" formatCode="_-* #,##0_-;\-* #,##0_-;_-* &quot;-&quot;??_-;_-@_-">
                  <c:v>542.79999999999995</c:v>
                </c:pt>
              </c:numCache>
              <c:extLst/>
            </c:numRef>
          </c:val>
          <c:extLst>
            <c:ext xmlns:c16="http://schemas.microsoft.com/office/drawing/2014/chart" uri="{C3380CC4-5D6E-409C-BE32-E72D297353CC}">
              <c16:uniqueId val="{00000002-443A-4BE9-8B0D-C23551CE8944}"/>
            </c:ext>
          </c:extLst>
        </c:ser>
        <c:dLbls>
          <c:showLegendKey val="0"/>
          <c:showVal val="0"/>
          <c:showCatName val="0"/>
          <c:showSerName val="0"/>
          <c:showPercent val="0"/>
          <c:showBubbleSize val="0"/>
        </c:dLbls>
        <c:gapWidth val="150"/>
        <c:overlap val="100"/>
        <c:axId val="518772712"/>
        <c:axId val="518773104"/>
      </c:barChart>
      <c:catAx>
        <c:axId val="518772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da-DK"/>
          </a:p>
        </c:txPr>
        <c:crossAx val="518773104"/>
        <c:crosses val="autoZero"/>
        <c:auto val="1"/>
        <c:lblAlgn val="ctr"/>
        <c:lblOffset val="100"/>
        <c:noMultiLvlLbl val="0"/>
      </c:catAx>
      <c:valAx>
        <c:axId val="518773104"/>
        <c:scaling>
          <c:orientation val="minMax"/>
          <c:max val="850"/>
          <c:min val="4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da-DK"/>
          </a:p>
        </c:txPr>
        <c:crossAx val="518772712"/>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pt idx="0">
                  <c:v>Indlån</c:v>
                </c:pt>
              </c:strCache>
            </c:strRef>
          </c:tx>
          <c:spPr>
            <a:solidFill>
              <a:schemeClr val="accent2"/>
            </a:solidFill>
            <a:ln>
              <a:noFill/>
            </a:ln>
            <a:effectLst/>
          </c:spPr>
          <c:invertIfNegative val="0"/>
          <c:dLbls>
            <c:dLbl>
              <c:idx val="0"/>
              <c:layout>
                <c:manualLayout>
                  <c:x val="-1.1604294648939935E-3"/>
                  <c:y val="5.5994177637336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60A-42F8-A9E6-92E71CC8409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4594F"/>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'Ark1'!$A$4:$A$12</c:f>
              <c:strCache>
                <c:ptCount val="9"/>
                <c:pt idx="0">
                  <c:v>Q1 2023</c:v>
                </c:pt>
                <c:pt idx="1">
                  <c:v>Q2 2023</c:v>
                </c:pt>
                <c:pt idx="2">
                  <c:v>Q3 2023</c:v>
                </c:pt>
                <c:pt idx="3">
                  <c:v>Q4 2023</c:v>
                </c:pt>
                <c:pt idx="4">
                  <c:v>Q1 2024</c:v>
                </c:pt>
                <c:pt idx="5">
                  <c:v>Q2 2024</c:v>
                </c:pt>
                <c:pt idx="6">
                  <c:v>Q3 2024</c:v>
                </c:pt>
                <c:pt idx="7">
                  <c:v>Q4 2024</c:v>
                </c:pt>
                <c:pt idx="8">
                  <c:v>Q1 2025</c:v>
                </c:pt>
              </c:strCache>
            </c:strRef>
          </c:cat>
          <c:val>
            <c:numRef>
              <c:f>'Ark1'!$B$4:$B$12</c:f>
              <c:numCache>
                <c:formatCode>0.00</c:formatCode>
                <c:ptCount val="9"/>
                <c:pt idx="0">
                  <c:v>0.37</c:v>
                </c:pt>
                <c:pt idx="1">
                  <c:v>0.53</c:v>
                </c:pt>
                <c:pt idx="2">
                  <c:v>0.6</c:v>
                </c:pt>
                <c:pt idx="3">
                  <c:v>0.7</c:v>
                </c:pt>
                <c:pt idx="4">
                  <c:v>0.82</c:v>
                </c:pt>
                <c:pt idx="5">
                  <c:v>0.85</c:v>
                </c:pt>
                <c:pt idx="6">
                  <c:v>0.86</c:v>
                </c:pt>
                <c:pt idx="7" formatCode="General">
                  <c:v>0.78</c:v>
                </c:pt>
                <c:pt idx="8" formatCode="General">
                  <c:v>0.54</c:v>
                </c:pt>
              </c:numCache>
            </c:numRef>
          </c:val>
          <c:extLst>
            <c:ext xmlns:c16="http://schemas.microsoft.com/office/drawing/2014/chart" uri="{C3380CC4-5D6E-409C-BE32-E72D297353CC}">
              <c16:uniqueId val="{00000000-760A-42F8-A9E6-92E71CC84095}"/>
            </c:ext>
          </c:extLst>
        </c:ser>
        <c:ser>
          <c:idx val="1"/>
          <c:order val="1"/>
          <c:tx>
            <c:strRef>
              <c:f>'Ark1'!$C$1</c:f>
              <c:strCache>
                <c:ptCount val="1"/>
                <c:pt idx="0">
                  <c:v>Udlån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'Ark1'!$A$4:$A$12</c:f>
              <c:strCache>
                <c:ptCount val="9"/>
                <c:pt idx="0">
                  <c:v>Q1 2023</c:v>
                </c:pt>
                <c:pt idx="1">
                  <c:v>Q2 2023</c:v>
                </c:pt>
                <c:pt idx="2">
                  <c:v>Q3 2023</c:v>
                </c:pt>
                <c:pt idx="3">
                  <c:v>Q4 2023</c:v>
                </c:pt>
                <c:pt idx="4">
                  <c:v>Q1 2024</c:v>
                </c:pt>
                <c:pt idx="5">
                  <c:v>Q2 2024</c:v>
                </c:pt>
                <c:pt idx="6">
                  <c:v>Q3 2024</c:v>
                </c:pt>
                <c:pt idx="7">
                  <c:v>Q4 2024</c:v>
                </c:pt>
                <c:pt idx="8">
                  <c:v>Q1 2025</c:v>
                </c:pt>
              </c:strCache>
            </c:strRef>
          </c:cat>
          <c:val>
            <c:numRef>
              <c:f>'Ark1'!$C$4:$C$12</c:f>
              <c:numCache>
                <c:formatCode>0.00</c:formatCode>
                <c:ptCount val="9"/>
                <c:pt idx="0">
                  <c:v>4.92</c:v>
                </c:pt>
                <c:pt idx="1">
                  <c:v>5.47</c:v>
                </c:pt>
                <c:pt idx="2">
                  <c:v>5.94</c:v>
                </c:pt>
                <c:pt idx="3">
                  <c:v>6.27</c:v>
                </c:pt>
                <c:pt idx="4">
                  <c:v>6.52</c:v>
                </c:pt>
                <c:pt idx="5">
                  <c:v>6.6</c:v>
                </c:pt>
                <c:pt idx="6">
                  <c:v>6.33</c:v>
                </c:pt>
                <c:pt idx="7" formatCode="General">
                  <c:v>6.06</c:v>
                </c:pt>
                <c:pt idx="8" formatCode="General">
                  <c:v>5.69</c:v>
                </c:pt>
              </c:numCache>
            </c:numRef>
          </c:val>
          <c:extLst>
            <c:ext xmlns:c16="http://schemas.microsoft.com/office/drawing/2014/chart" uri="{C3380CC4-5D6E-409C-BE32-E72D297353CC}">
              <c16:uniqueId val="{00000001-760A-42F8-A9E6-92E71CC84095}"/>
            </c:ext>
          </c:extLst>
        </c:ser>
        <c:dLbls>
          <c:showLegendKey val="0"/>
          <c:showVal val="0"/>
          <c:showCatName val="0"/>
          <c:showSerName val="0"/>
          <c:showPercent val="0"/>
          <c:showBubbleSize val="0"/>
        </c:dLbls>
        <c:gapWidth val="79"/>
        <c:axId val="431320672"/>
        <c:axId val="1251001215"/>
      </c:barChart>
      <c:lineChart>
        <c:grouping val="standard"/>
        <c:varyColors val="0"/>
        <c:ser>
          <c:idx val="2"/>
          <c:order val="2"/>
          <c:tx>
            <c:strRef>
              <c:f>'Ark1'!$D$1</c:f>
              <c:strCache>
                <c:ptCount val="1"/>
                <c:pt idx="0">
                  <c:v>Rentemarginal</c:v>
                </c:pt>
              </c:strCache>
            </c:strRef>
          </c:tx>
          <c:spPr>
            <a:ln w="41275" cap="rnd">
              <a:solidFill>
                <a:schemeClr val="accent6"/>
              </a:solidFill>
              <a:round/>
            </a:ln>
            <a:effectLst/>
          </c:spPr>
          <c:marker>
            <c:symbol val="none"/>
          </c:marker>
          <c:dLbls>
            <c:dLbl>
              <c:idx val="0"/>
              <c:layout>
                <c:manualLayout>
                  <c:x val="2.2164202779475276E-3"/>
                  <c:y val="3.90000030708663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60A-42F8-A9E6-92E71CC84095}"/>
                </c:ext>
              </c:extLst>
            </c:dLbl>
            <c:dLbl>
              <c:idx val="1"/>
              <c:layout>
                <c:manualLayout>
                  <c:x val="2.2164202779475276E-3"/>
                  <c:y val="3.0000002362204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60A-42F8-A9E6-92E71CC84095}"/>
                </c:ext>
              </c:extLst>
            </c:dLbl>
            <c:dLbl>
              <c:idx val="2"/>
              <c:layout>
                <c:manualLayout>
                  <c:x val="5.6977086726294228E-3"/>
                  <c:y val="2.10000016535433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60A-42F8-A9E6-92E71CC84095}"/>
                </c:ext>
              </c:extLst>
            </c:dLbl>
            <c:dLbl>
              <c:idx val="3"/>
              <c:layout>
                <c:manualLayout>
                  <c:x val="-2.4252975816284462E-3"/>
                  <c:y val="3.300000259842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60A-42F8-A9E6-92E71CC84095}"/>
                </c:ext>
              </c:extLst>
            </c:dLbl>
            <c:dLbl>
              <c:idx val="4"/>
              <c:layout>
                <c:manualLayout>
                  <c:x val="2.2164202779474422E-3"/>
                  <c:y val="4.20000033070868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60A-42F8-A9E6-92E71CC84095}"/>
                </c:ext>
              </c:extLst>
            </c:dLbl>
            <c:dLbl>
              <c:idx val="5"/>
              <c:layout>
                <c:manualLayout>
                  <c:x val="3.3768497428415208E-3"/>
                  <c:y val="2.70000021259843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60A-42F8-A9E6-92E71CC84095}"/>
                </c:ext>
              </c:extLst>
            </c:dLbl>
            <c:dLbl>
              <c:idx val="6"/>
              <c:layout>
                <c:manualLayout>
                  <c:x val="-1.0443865184045941E-4"/>
                  <c:y val="3.60000028346458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F8-468D-9EE7-D9B593FB9CA6}"/>
                </c:ext>
              </c:extLst>
            </c:dLbl>
            <c:dLbl>
              <c:idx val="7"/>
              <c:layout>
                <c:manualLayout>
                  <c:x val="-1.264868116734623E-3"/>
                  <c:y val="4.20000033070868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D0-4917-9174-DF93781DDE6D}"/>
                </c:ext>
              </c:extLst>
            </c:dLbl>
            <c:dLbl>
              <c:idx val="8"/>
              <c:layout>
                <c:manualLayout>
                  <c:x val="-2.4252975816284462E-3"/>
                  <c:y val="4.20000033070868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88-4CBC-820B-6FA85CD1302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'Ark1'!$A$4:$A$11</c:f>
              <c:strCache>
                <c:ptCount val="8"/>
                <c:pt idx="0">
                  <c:v>Q1 2023</c:v>
                </c:pt>
                <c:pt idx="1">
                  <c:v>Q2 2023</c:v>
                </c:pt>
                <c:pt idx="2">
                  <c:v>Q3 2023</c:v>
                </c:pt>
                <c:pt idx="3">
                  <c:v>Q4 2023</c:v>
                </c:pt>
                <c:pt idx="4">
                  <c:v>Q1 2024</c:v>
                </c:pt>
                <c:pt idx="5">
                  <c:v>Q2 2024</c:v>
                </c:pt>
                <c:pt idx="6">
                  <c:v>Q3 2024</c:v>
                </c:pt>
                <c:pt idx="7">
                  <c:v>Q4 2024</c:v>
                </c:pt>
              </c:strCache>
            </c:strRef>
          </c:cat>
          <c:val>
            <c:numRef>
              <c:f>'Ark1'!$D$4:$D$12</c:f>
              <c:numCache>
                <c:formatCode>0.00</c:formatCode>
                <c:ptCount val="9"/>
                <c:pt idx="0">
                  <c:v>4.55</c:v>
                </c:pt>
                <c:pt idx="1">
                  <c:v>4.9399999999999995</c:v>
                </c:pt>
                <c:pt idx="2">
                  <c:v>5.3400000000000007</c:v>
                </c:pt>
                <c:pt idx="3">
                  <c:v>5.5699999999999994</c:v>
                </c:pt>
                <c:pt idx="4">
                  <c:v>5.6999999999999993</c:v>
                </c:pt>
                <c:pt idx="5">
                  <c:v>5.75</c:v>
                </c:pt>
                <c:pt idx="6">
                  <c:v>5.47</c:v>
                </c:pt>
                <c:pt idx="7" formatCode="General">
                  <c:v>5.29</c:v>
                </c:pt>
                <c:pt idx="8" formatCode="General">
                  <c:v>5.15</c:v>
                </c:pt>
              </c:numCache>
            </c:numRef>
          </c:val>
          <c:smooth val="0"/>
          <c:extLst>
            <c:ext xmlns:c16="http://schemas.microsoft.com/office/drawing/2014/chart" uri="{C3380CC4-5D6E-409C-BE32-E72D297353CC}">
              <c16:uniqueId val="{00000002-760A-42F8-A9E6-92E71CC84095}"/>
            </c:ext>
          </c:extLst>
        </c:ser>
        <c:dLbls>
          <c:showLegendKey val="0"/>
          <c:showVal val="0"/>
          <c:showCatName val="0"/>
          <c:showSerName val="0"/>
          <c:showPercent val="0"/>
          <c:showBubbleSize val="0"/>
        </c:dLbls>
        <c:marker val="1"/>
        <c:smooth val="0"/>
        <c:axId val="431320672"/>
        <c:axId val="1251001215"/>
      </c:lineChart>
      <c:catAx>
        <c:axId val="431320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rgbClr val="04594F"/>
                </a:solidFill>
                <a:latin typeface="+mn-lt"/>
                <a:ea typeface="+mn-ea"/>
                <a:cs typeface="+mn-cs"/>
              </a:defRPr>
            </a:pPr>
            <a:endParaRPr lang="da-DK"/>
          </a:p>
        </c:txPr>
        <c:crossAx val="1251001215"/>
        <c:crosses val="autoZero"/>
        <c:auto val="1"/>
        <c:lblAlgn val="ctr"/>
        <c:lblOffset val="100"/>
        <c:noMultiLvlLbl val="0"/>
      </c:catAx>
      <c:valAx>
        <c:axId val="1251001215"/>
        <c:scaling>
          <c:orientation val="minMax"/>
        </c:scaling>
        <c:delete val="1"/>
        <c:axPos val="l"/>
        <c:numFmt formatCode="0.00" sourceLinked="1"/>
        <c:majorTickMark val="out"/>
        <c:minorTickMark val="none"/>
        <c:tickLblPos val="nextTo"/>
        <c:crossAx val="431320672"/>
        <c:crosses val="autoZero"/>
        <c:crossBetween val="between"/>
      </c:valAx>
      <c:spPr>
        <a:noFill/>
        <a:ln w="25400">
          <a:noFill/>
        </a:ln>
        <a:effectLst/>
      </c:spPr>
    </c:plotArea>
    <c:legend>
      <c:legendPos val="t"/>
      <c:legendEntry>
        <c:idx val="0"/>
        <c:txPr>
          <a:bodyPr rot="0" spcFirstLastPara="1" vertOverflow="ellipsis" vert="horz" wrap="square" anchor="ctr" anchorCtr="1"/>
          <a:lstStyle/>
          <a:p>
            <a:pPr>
              <a:defRPr sz="1600" b="0" i="0" u="none" strike="noStrike" kern="1200" baseline="0">
                <a:solidFill>
                  <a:srgbClr val="04594F"/>
                </a:solidFill>
                <a:latin typeface="+mn-lt"/>
                <a:ea typeface="+mn-ea"/>
                <a:cs typeface="+mn-cs"/>
              </a:defRPr>
            </a:pPr>
            <a:endParaRPr lang="da-DK"/>
          </a:p>
        </c:txPr>
      </c:legendEntry>
      <c:legendEntry>
        <c:idx val="1"/>
        <c:txPr>
          <a:bodyPr rot="0" spcFirstLastPara="1" vertOverflow="ellipsis" vert="horz" wrap="square" anchor="ctr" anchorCtr="1"/>
          <a:lstStyle/>
          <a:p>
            <a:pPr>
              <a:defRPr sz="1600" b="0" i="0" u="none" strike="noStrike" kern="1200" baseline="0">
                <a:solidFill>
                  <a:srgbClr val="04594F"/>
                </a:solidFill>
                <a:latin typeface="+mn-lt"/>
                <a:ea typeface="+mn-ea"/>
                <a:cs typeface="+mn-cs"/>
              </a:defRPr>
            </a:pPr>
            <a:endParaRPr lang="da-DK"/>
          </a:p>
        </c:txPr>
      </c:legendEntry>
      <c:legendEntry>
        <c:idx val="2"/>
        <c:txPr>
          <a:bodyPr rot="0" spcFirstLastPara="1" vertOverflow="ellipsis" vert="horz" wrap="square" anchor="ctr" anchorCtr="1"/>
          <a:lstStyle/>
          <a:p>
            <a:pPr>
              <a:defRPr sz="1600" b="0" i="0" u="none" strike="noStrike" kern="1200" baseline="0">
                <a:solidFill>
                  <a:srgbClr val="04594F"/>
                </a:solidFill>
                <a:latin typeface="+mn-lt"/>
                <a:ea typeface="+mn-ea"/>
                <a:cs typeface="+mn-cs"/>
              </a:defRPr>
            </a:pPr>
            <a:endParaRPr lang="da-DK"/>
          </a:p>
        </c:txPr>
      </c:legendEntry>
      <c:overlay val="0"/>
      <c:spPr>
        <a:noFill/>
        <a:ln>
          <a:noFill/>
        </a:ln>
        <a:effectLst/>
      </c:spPr>
      <c:txPr>
        <a:bodyPr rot="0" spcFirstLastPara="1" vertOverflow="ellipsis" vert="horz" wrap="square" anchor="ctr" anchorCtr="1"/>
        <a:lstStyle/>
        <a:p>
          <a:pPr>
            <a:defRPr sz="1197" b="0" i="0" u="none" strike="noStrike" kern="1200" baseline="0">
              <a:solidFill>
                <a:srgbClr val="04594F"/>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530082304006004E-2"/>
          <c:y val="3.2105067452815661E-2"/>
          <c:w val="0.92449936384942544"/>
          <c:h val="0.79483979673524585"/>
        </c:manualLayout>
      </c:layout>
      <c:barChart>
        <c:barDir val="col"/>
        <c:grouping val="stacked"/>
        <c:varyColors val="0"/>
        <c:ser>
          <c:idx val="0"/>
          <c:order val="0"/>
          <c:tx>
            <c:strRef>
              <c:f>'Ark1'!$B$1</c:f>
              <c:strCache>
                <c:ptCount val="1"/>
                <c:pt idx="0">
                  <c:v>IT</c:v>
                </c:pt>
              </c:strCache>
            </c:strRef>
          </c:tx>
          <c:spPr>
            <a:solidFill>
              <a:srgbClr val="3F224F"/>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'Ark1'!$A$18:$A$30</c:f>
              <c:strCache>
                <c:ptCount val="13"/>
                <c:pt idx="0">
                  <c:v>Q1 2022</c:v>
                </c:pt>
                <c:pt idx="1">
                  <c:v>Q2 2022</c:v>
                </c:pt>
                <c:pt idx="2">
                  <c:v>Q3 2022</c:v>
                </c:pt>
                <c:pt idx="3">
                  <c:v>Q4 2022</c:v>
                </c:pt>
                <c:pt idx="4">
                  <c:v>Q1 2023</c:v>
                </c:pt>
                <c:pt idx="5">
                  <c:v>Q2 2023</c:v>
                </c:pt>
                <c:pt idx="6">
                  <c:v>Q3 2023</c:v>
                </c:pt>
                <c:pt idx="7">
                  <c:v>Q4 2023</c:v>
                </c:pt>
                <c:pt idx="8">
                  <c:v>Q1 2024</c:v>
                </c:pt>
                <c:pt idx="9">
                  <c:v>Q2 2024</c:v>
                </c:pt>
                <c:pt idx="10">
                  <c:v>Q3 2024</c:v>
                </c:pt>
                <c:pt idx="11">
                  <c:v>Q4 2024</c:v>
                </c:pt>
                <c:pt idx="12">
                  <c:v>Q1 2025</c:v>
                </c:pt>
              </c:strCache>
            </c:strRef>
          </c:cat>
          <c:val>
            <c:numRef>
              <c:f>'Ark1'!$B$18:$B$30</c:f>
              <c:numCache>
                <c:formatCode>0</c:formatCode>
                <c:ptCount val="13"/>
                <c:pt idx="0">
                  <c:v>45</c:v>
                </c:pt>
                <c:pt idx="1">
                  <c:v>50</c:v>
                </c:pt>
                <c:pt idx="2">
                  <c:v>50</c:v>
                </c:pt>
                <c:pt idx="3">
                  <c:v>47</c:v>
                </c:pt>
                <c:pt idx="4">
                  <c:v>47</c:v>
                </c:pt>
                <c:pt idx="5">
                  <c:v>50</c:v>
                </c:pt>
                <c:pt idx="6">
                  <c:v>49</c:v>
                </c:pt>
                <c:pt idx="7">
                  <c:v>65</c:v>
                </c:pt>
                <c:pt idx="8">
                  <c:v>53.615000000000002</c:v>
                </c:pt>
                <c:pt idx="9">
                  <c:v>53.039000000000001</c:v>
                </c:pt>
                <c:pt idx="10">
                  <c:v>50.48</c:v>
                </c:pt>
                <c:pt idx="11">
                  <c:v>54.145000000000003</c:v>
                </c:pt>
                <c:pt idx="12" formatCode="General">
                  <c:v>57</c:v>
                </c:pt>
              </c:numCache>
            </c:numRef>
          </c:val>
          <c:extLst>
            <c:ext xmlns:c16="http://schemas.microsoft.com/office/drawing/2014/chart" uri="{C3380CC4-5D6E-409C-BE32-E72D297353CC}">
              <c16:uniqueId val="{00000000-7F74-46B8-ACA1-750840AADFE4}"/>
            </c:ext>
          </c:extLst>
        </c:ser>
        <c:ser>
          <c:idx val="1"/>
          <c:order val="1"/>
          <c:tx>
            <c:strRef>
              <c:f>'Ark1'!$C$1</c:f>
              <c:strCache>
                <c:ptCount val="1"/>
                <c:pt idx="0">
                  <c:v>Personale</c:v>
                </c:pt>
              </c:strCache>
            </c:strRef>
          </c:tx>
          <c:spPr>
            <a:solidFill>
              <a:srgbClr val="BCDDC5"/>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'Ark1'!$A$18:$A$30</c:f>
              <c:strCache>
                <c:ptCount val="13"/>
                <c:pt idx="0">
                  <c:v>Q1 2022</c:v>
                </c:pt>
                <c:pt idx="1">
                  <c:v>Q2 2022</c:v>
                </c:pt>
                <c:pt idx="2">
                  <c:v>Q3 2022</c:v>
                </c:pt>
                <c:pt idx="3">
                  <c:v>Q4 2022</c:v>
                </c:pt>
                <c:pt idx="4">
                  <c:v>Q1 2023</c:v>
                </c:pt>
                <c:pt idx="5">
                  <c:v>Q2 2023</c:v>
                </c:pt>
                <c:pt idx="6">
                  <c:v>Q3 2023</c:v>
                </c:pt>
                <c:pt idx="7">
                  <c:v>Q4 2023</c:v>
                </c:pt>
                <c:pt idx="8">
                  <c:v>Q1 2024</c:v>
                </c:pt>
                <c:pt idx="9">
                  <c:v>Q2 2024</c:v>
                </c:pt>
                <c:pt idx="10">
                  <c:v>Q3 2024</c:v>
                </c:pt>
                <c:pt idx="11">
                  <c:v>Q4 2024</c:v>
                </c:pt>
                <c:pt idx="12">
                  <c:v>Q1 2025</c:v>
                </c:pt>
              </c:strCache>
            </c:strRef>
          </c:cat>
          <c:val>
            <c:numRef>
              <c:f>'Ark1'!$C$18:$C$30</c:f>
              <c:numCache>
                <c:formatCode>0</c:formatCode>
                <c:ptCount val="13"/>
                <c:pt idx="0">
                  <c:v>123</c:v>
                </c:pt>
                <c:pt idx="1">
                  <c:v>128</c:v>
                </c:pt>
                <c:pt idx="2">
                  <c:v>114</c:v>
                </c:pt>
                <c:pt idx="3">
                  <c:v>120</c:v>
                </c:pt>
                <c:pt idx="4">
                  <c:v>130</c:v>
                </c:pt>
                <c:pt idx="5">
                  <c:v>123</c:v>
                </c:pt>
                <c:pt idx="6">
                  <c:v>119</c:v>
                </c:pt>
                <c:pt idx="7">
                  <c:v>134</c:v>
                </c:pt>
                <c:pt idx="8">
                  <c:v>130.19900000000001</c:v>
                </c:pt>
                <c:pt idx="9">
                  <c:v>131.31899999999999</c:v>
                </c:pt>
                <c:pt idx="10">
                  <c:v>122.652</c:v>
                </c:pt>
                <c:pt idx="11">
                  <c:v>131.453</c:v>
                </c:pt>
                <c:pt idx="12" formatCode="General">
                  <c:v>135</c:v>
                </c:pt>
              </c:numCache>
            </c:numRef>
          </c:val>
          <c:extLst>
            <c:ext xmlns:c16="http://schemas.microsoft.com/office/drawing/2014/chart" uri="{C3380CC4-5D6E-409C-BE32-E72D297353CC}">
              <c16:uniqueId val="{00000001-7F74-46B8-ACA1-750840AADFE4}"/>
            </c:ext>
          </c:extLst>
        </c:ser>
        <c:ser>
          <c:idx val="2"/>
          <c:order val="2"/>
          <c:tx>
            <c:strRef>
              <c:f>'Ark1'!$D$1</c:f>
              <c:strCache>
                <c:ptCount val="1"/>
                <c:pt idx="0">
                  <c:v> Øvrige adm. omk.</c:v>
                </c:pt>
              </c:strCache>
            </c:strRef>
          </c:tx>
          <c:spPr>
            <a:solidFill>
              <a:srgbClr val="03594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'Ark1'!$A$18:$A$30</c:f>
              <c:strCache>
                <c:ptCount val="13"/>
                <c:pt idx="0">
                  <c:v>Q1 2022</c:v>
                </c:pt>
                <c:pt idx="1">
                  <c:v>Q2 2022</c:v>
                </c:pt>
                <c:pt idx="2">
                  <c:v>Q3 2022</c:v>
                </c:pt>
                <c:pt idx="3">
                  <c:v>Q4 2022</c:v>
                </c:pt>
                <c:pt idx="4">
                  <c:v>Q1 2023</c:v>
                </c:pt>
                <c:pt idx="5">
                  <c:v>Q2 2023</c:v>
                </c:pt>
                <c:pt idx="6">
                  <c:v>Q3 2023</c:v>
                </c:pt>
                <c:pt idx="7">
                  <c:v>Q4 2023</c:v>
                </c:pt>
                <c:pt idx="8">
                  <c:v>Q1 2024</c:v>
                </c:pt>
                <c:pt idx="9">
                  <c:v>Q2 2024</c:v>
                </c:pt>
                <c:pt idx="10">
                  <c:v>Q3 2024</c:v>
                </c:pt>
                <c:pt idx="11">
                  <c:v>Q4 2024</c:v>
                </c:pt>
                <c:pt idx="12">
                  <c:v>Q1 2025</c:v>
                </c:pt>
              </c:strCache>
            </c:strRef>
          </c:cat>
          <c:val>
            <c:numRef>
              <c:f>'Ark1'!$D$18:$D$30</c:f>
              <c:numCache>
                <c:formatCode>0</c:formatCode>
                <c:ptCount val="13"/>
                <c:pt idx="0">
                  <c:v>19</c:v>
                </c:pt>
                <c:pt idx="1">
                  <c:v>26</c:v>
                </c:pt>
                <c:pt idx="2">
                  <c:v>24</c:v>
                </c:pt>
                <c:pt idx="3">
                  <c:v>25</c:v>
                </c:pt>
                <c:pt idx="4">
                  <c:v>24</c:v>
                </c:pt>
                <c:pt idx="5">
                  <c:v>29</c:v>
                </c:pt>
                <c:pt idx="6">
                  <c:v>26</c:v>
                </c:pt>
                <c:pt idx="7">
                  <c:v>30</c:v>
                </c:pt>
                <c:pt idx="8">
                  <c:v>29.271000000000001</c:v>
                </c:pt>
                <c:pt idx="9">
                  <c:v>31.771999999999998</c:v>
                </c:pt>
                <c:pt idx="10">
                  <c:v>31.474</c:v>
                </c:pt>
                <c:pt idx="11">
                  <c:v>38.936</c:v>
                </c:pt>
                <c:pt idx="12" formatCode="General">
                  <c:v>37</c:v>
                </c:pt>
              </c:numCache>
            </c:numRef>
          </c:val>
          <c:extLst>
            <c:ext xmlns:c16="http://schemas.microsoft.com/office/drawing/2014/chart" uri="{C3380CC4-5D6E-409C-BE32-E72D297353CC}">
              <c16:uniqueId val="{00000002-7F74-46B8-ACA1-750840AADFE4}"/>
            </c:ext>
          </c:extLst>
        </c:ser>
        <c:dLbls>
          <c:showLegendKey val="0"/>
          <c:showVal val="0"/>
          <c:showCatName val="0"/>
          <c:showSerName val="0"/>
          <c:showPercent val="0"/>
          <c:showBubbleSize val="0"/>
        </c:dLbls>
        <c:gapWidth val="132"/>
        <c:overlap val="100"/>
        <c:serLines>
          <c:spPr>
            <a:ln w="9525" cap="flat" cmpd="sng" algn="ctr">
              <a:solidFill>
                <a:schemeClr val="tx1">
                  <a:lumMod val="35000"/>
                  <a:lumOff val="65000"/>
                </a:schemeClr>
              </a:solidFill>
              <a:round/>
            </a:ln>
            <a:effectLst/>
          </c:spPr>
        </c:serLines>
        <c:axId val="518772712"/>
        <c:axId val="518773104"/>
      </c:barChart>
      <c:catAx>
        <c:axId val="518772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518773104"/>
        <c:crosses val="autoZero"/>
        <c:auto val="1"/>
        <c:lblAlgn val="ctr"/>
        <c:lblOffset val="100"/>
        <c:noMultiLvlLbl val="0"/>
      </c:catAx>
      <c:valAx>
        <c:axId val="518773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518772712"/>
        <c:crosses val="autoZero"/>
        <c:crossBetween val="between"/>
      </c:valAx>
      <c:spPr>
        <a:noFill/>
        <a:ln>
          <a:noFill/>
        </a:ln>
        <a:effectLst/>
      </c:spPr>
    </c:plotArea>
    <c:legend>
      <c:legendPos val="b"/>
      <c:layout>
        <c:manualLayout>
          <c:xMode val="edge"/>
          <c:yMode val="edge"/>
          <c:x val="0.29336536153691756"/>
          <c:y val="0.9308392039414084"/>
          <c:w val="0.41588239645282399"/>
          <c:h val="6.916079605859162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legend>
    <c:plotVisOnly val="1"/>
    <c:dispBlanksAs val="gap"/>
    <c:showDLblsOverMax val="0"/>
  </c:chart>
  <c:spPr>
    <a:noFill/>
    <a:ln>
      <a:noFill/>
    </a:ln>
    <a:effectLst/>
  </c:spPr>
  <c:txPr>
    <a:bodyPr/>
    <a:lstStyle/>
    <a:p>
      <a:pPr>
        <a:defRPr>
          <a:solidFill>
            <a:srgbClr val="676766"/>
          </a:solidFill>
          <a:latin typeface="Arial" panose="020B0604020202020204" pitchFamily="34" charset="0"/>
          <a:cs typeface="Arial" panose="020B0604020202020204" pitchFamily="34" charset="0"/>
        </a:defRPr>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181484568715"/>
          <c:y val="3.1514577538755452E-2"/>
          <c:w val="0.92449936384942544"/>
          <c:h val="0.86224001820106222"/>
        </c:manualLayout>
      </c:layout>
      <c:barChart>
        <c:barDir val="col"/>
        <c:grouping val="clustered"/>
        <c:varyColors val="0"/>
        <c:ser>
          <c:idx val="3"/>
          <c:order val="0"/>
          <c:tx>
            <c:strRef>
              <c:f>'Ark1'!$E$3</c:f>
              <c:strCache>
                <c:ptCount val="1"/>
                <c:pt idx="0">
                  <c:v>Indlån</c:v>
                </c:pt>
              </c:strCache>
            </c:strRef>
          </c:tx>
          <c:spPr>
            <a:solidFill>
              <a:schemeClr val="tx1"/>
            </a:solidFill>
            <a:ln>
              <a:noFill/>
            </a:ln>
            <a:effectLst/>
          </c:spPr>
          <c:invertIfNegative val="0"/>
          <c:cat>
            <c:strRef>
              <c:f>'Ark1'!$A$4:$A$21</c:f>
              <c:strCache>
                <c:ptCount val="9"/>
                <c:pt idx="0">
                  <c:v>Q1 21</c:v>
                </c:pt>
                <c:pt idx="1">
                  <c:v>Q3 21</c:v>
                </c:pt>
                <c:pt idx="2">
                  <c:v>Q1 22</c:v>
                </c:pt>
                <c:pt idx="3">
                  <c:v>Q3 22</c:v>
                </c:pt>
                <c:pt idx="4">
                  <c:v>Q1 23</c:v>
                </c:pt>
                <c:pt idx="5">
                  <c:v>Q3 23</c:v>
                </c:pt>
                <c:pt idx="6">
                  <c:v>Q1 24</c:v>
                </c:pt>
                <c:pt idx="7">
                  <c:v>Q3 24</c:v>
                </c:pt>
                <c:pt idx="8">
                  <c:v>Q1 25</c:v>
                </c:pt>
              </c:strCache>
            </c:strRef>
          </c:cat>
          <c:val>
            <c:numRef>
              <c:f>'Ark1'!$E$4:$E$21</c:f>
              <c:numCache>
                <c:formatCode>#,##0</c:formatCode>
                <c:ptCount val="9"/>
                <c:pt idx="0">
                  <c:v>19737</c:v>
                </c:pt>
                <c:pt idx="1">
                  <c:v>20054</c:v>
                </c:pt>
                <c:pt idx="2">
                  <c:v>19777</c:v>
                </c:pt>
                <c:pt idx="3">
                  <c:v>20665</c:v>
                </c:pt>
                <c:pt idx="4">
                  <c:v>20814</c:v>
                </c:pt>
                <c:pt idx="5">
                  <c:v>21302</c:v>
                </c:pt>
                <c:pt idx="6">
                  <c:v>20956</c:v>
                </c:pt>
                <c:pt idx="7">
                  <c:v>21681</c:v>
                </c:pt>
                <c:pt idx="8">
                  <c:v>22274</c:v>
                </c:pt>
              </c:numCache>
            </c:numRef>
          </c:val>
          <c:extLst>
            <c:ext xmlns:c16="http://schemas.microsoft.com/office/drawing/2014/chart" uri="{C3380CC4-5D6E-409C-BE32-E72D297353CC}">
              <c16:uniqueId val="{00000004-E616-4FF3-983D-6CFB90C9A0DA}"/>
            </c:ext>
          </c:extLst>
        </c:ser>
        <c:ser>
          <c:idx val="0"/>
          <c:order val="1"/>
          <c:tx>
            <c:strRef>
              <c:f>'Ark1'!$B$3</c:f>
              <c:strCache>
                <c:ptCount val="1"/>
                <c:pt idx="0">
                  <c:v>Udlån</c:v>
                </c:pt>
              </c:strCache>
            </c:strRef>
          </c:tx>
          <c:spPr>
            <a:solidFill>
              <a:schemeClr val="bg2"/>
            </a:solidFill>
            <a:ln>
              <a:noFill/>
            </a:ln>
            <a:effectLst/>
          </c:spPr>
          <c:invertIfNegative val="0"/>
          <c:dPt>
            <c:idx val="2"/>
            <c:invertIfNegative val="0"/>
            <c:bubble3D val="0"/>
            <c:extLst>
              <c:ext xmlns:c16="http://schemas.microsoft.com/office/drawing/2014/chart" uri="{C3380CC4-5D6E-409C-BE32-E72D297353CC}">
                <c16:uniqueId val="{00000000-E616-4FF3-983D-6CFB90C9A0DA}"/>
              </c:ext>
            </c:extLst>
          </c:dPt>
          <c:cat>
            <c:strRef>
              <c:f>'Ark1'!$A$4:$A$21</c:f>
              <c:strCache>
                <c:ptCount val="9"/>
                <c:pt idx="0">
                  <c:v>Q1 21</c:v>
                </c:pt>
                <c:pt idx="1">
                  <c:v>Q3 21</c:v>
                </c:pt>
                <c:pt idx="2">
                  <c:v>Q1 22</c:v>
                </c:pt>
                <c:pt idx="3">
                  <c:v>Q3 22</c:v>
                </c:pt>
                <c:pt idx="4">
                  <c:v>Q1 23</c:v>
                </c:pt>
                <c:pt idx="5">
                  <c:v>Q3 23</c:v>
                </c:pt>
                <c:pt idx="6">
                  <c:v>Q1 24</c:v>
                </c:pt>
                <c:pt idx="7">
                  <c:v>Q3 24</c:v>
                </c:pt>
                <c:pt idx="8">
                  <c:v>Q1 25</c:v>
                </c:pt>
              </c:strCache>
            </c:strRef>
          </c:cat>
          <c:val>
            <c:numRef>
              <c:f>'Ark1'!$B$4:$B$21</c:f>
              <c:numCache>
                <c:formatCode>#,##0</c:formatCode>
                <c:ptCount val="9"/>
                <c:pt idx="0">
                  <c:v>12344</c:v>
                </c:pt>
                <c:pt idx="1">
                  <c:v>12117</c:v>
                </c:pt>
                <c:pt idx="2">
                  <c:v>11924</c:v>
                </c:pt>
                <c:pt idx="3">
                  <c:v>12324</c:v>
                </c:pt>
                <c:pt idx="4">
                  <c:v>11716</c:v>
                </c:pt>
                <c:pt idx="5">
                  <c:v>12390</c:v>
                </c:pt>
                <c:pt idx="6">
                  <c:v>12782</c:v>
                </c:pt>
                <c:pt idx="7">
                  <c:v>12872</c:v>
                </c:pt>
                <c:pt idx="8">
                  <c:v>13050</c:v>
                </c:pt>
              </c:numCache>
            </c:numRef>
          </c:val>
          <c:extLst>
            <c:ext xmlns:c16="http://schemas.microsoft.com/office/drawing/2014/chart" uri="{C3380CC4-5D6E-409C-BE32-E72D297353CC}">
              <c16:uniqueId val="{00000001-E616-4FF3-983D-6CFB90C9A0DA}"/>
            </c:ext>
          </c:extLst>
        </c:ser>
        <c:dLbls>
          <c:showLegendKey val="0"/>
          <c:showVal val="0"/>
          <c:showCatName val="0"/>
          <c:showSerName val="0"/>
          <c:showPercent val="0"/>
          <c:showBubbleSize val="0"/>
        </c:dLbls>
        <c:gapWidth val="150"/>
        <c:axId val="518772712"/>
        <c:axId val="518773104"/>
        <c:extLst>
          <c:ext xmlns:c15="http://schemas.microsoft.com/office/drawing/2012/chart" uri="{02D57815-91ED-43cb-92C2-25804820EDAC}">
            <c15:filteredBarSeries>
              <c15:ser>
                <c:idx val="1"/>
                <c:order val="2"/>
                <c:tx>
                  <c:strRef>
                    <c:extLst>
                      <c:ext uri="{02D57815-91ED-43cb-92C2-25804820EDAC}">
                        <c15:formulaRef>
                          <c15:sqref>'Ark1'!$C$3</c15:sqref>
                        </c15:formulaRef>
                      </c:ext>
                    </c:extLst>
                    <c:strCache>
                      <c:ptCount val="1"/>
                      <c:pt idx="0">
                        <c:v>Realkredit</c:v>
                      </c:pt>
                    </c:strCache>
                  </c:strRef>
                </c:tx>
                <c:spPr>
                  <a:pattFill prst="wdUpDiag">
                    <a:fgClr>
                      <a:schemeClr val="accent1"/>
                    </a:fgClr>
                    <a:bgClr>
                      <a:schemeClr val="bg1"/>
                    </a:bgClr>
                  </a:pattFill>
                  <a:ln w="19050">
                    <a:noFill/>
                  </a:ln>
                  <a:effectLst/>
                </c:spPr>
                <c:invertIfNegative val="0"/>
                <c:cat>
                  <c:strRef>
                    <c:extLst>
                      <c:ext uri="{02D57815-91ED-43cb-92C2-25804820EDAC}">
                        <c15:formulaRef>
                          <c15:sqref>'Ark1'!$A$4:$A$21</c15:sqref>
                        </c15:formulaRef>
                      </c:ext>
                    </c:extLst>
                    <c:strCache>
                      <c:ptCount val="13"/>
                      <c:pt idx="0">
                        <c:v>Q1 21</c:v>
                      </c:pt>
                      <c:pt idx="1">
                        <c:v>Q3 21</c:v>
                      </c:pt>
                      <c:pt idx="2">
                        <c:v>Q1 22</c:v>
                      </c:pt>
                      <c:pt idx="3">
                        <c:v>Q3 22</c:v>
                      </c:pt>
                      <c:pt idx="4">
                        <c:v>Q1 23</c:v>
                      </c:pt>
                      <c:pt idx="5">
                        <c:v>Q2 23</c:v>
                      </c:pt>
                      <c:pt idx="6">
                        <c:v>Q3 23</c:v>
                      </c:pt>
                      <c:pt idx="7">
                        <c:v>Q4 23</c:v>
                      </c:pt>
                      <c:pt idx="8">
                        <c:v>Q1 24</c:v>
                      </c:pt>
                      <c:pt idx="9">
                        <c:v>Q2 24</c:v>
                      </c:pt>
                      <c:pt idx="10">
                        <c:v>Q3 24</c:v>
                      </c:pt>
                      <c:pt idx="11">
                        <c:v>Q4 24</c:v>
                      </c:pt>
                      <c:pt idx="12">
                        <c:v>Q1 25</c:v>
                      </c:pt>
                    </c:strCache>
                  </c:strRef>
                </c:cat>
                <c:val>
                  <c:numRef>
                    <c:extLst>
                      <c:ext uri="{02D57815-91ED-43cb-92C2-25804820EDAC}">
                        <c15:formulaRef>
                          <c15:sqref>'Ark1'!$C$4:$C$13</c15:sqref>
                        </c15:formulaRef>
                      </c:ext>
                    </c:extLst>
                    <c:numCache>
                      <c:formatCode>#,##0</c:formatCode>
                      <c:ptCount val="5"/>
                      <c:pt idx="0">
                        <c:v>45378</c:v>
                      </c:pt>
                      <c:pt idx="1">
                        <c:v>47229</c:v>
                      </c:pt>
                      <c:pt idx="2">
                        <c:v>48297</c:v>
                      </c:pt>
                      <c:pt idx="3">
                        <c:v>48234</c:v>
                      </c:pt>
                      <c:pt idx="4">
                        <c:v>48509</c:v>
                      </c:pt>
                    </c:numCache>
                  </c:numRef>
                </c:val>
                <c:extLst>
                  <c:ext xmlns:c16="http://schemas.microsoft.com/office/drawing/2014/chart" uri="{C3380CC4-5D6E-409C-BE32-E72D297353CC}">
                    <c16:uniqueId val="{00000002-E616-4FF3-983D-6CFB90C9A0DA}"/>
                  </c:ext>
                </c:extLst>
              </c15:ser>
            </c15:filteredBarSeries>
            <c15:filteredBarSeries>
              <c15:ser>
                <c:idx val="2"/>
                <c:order val="3"/>
                <c:tx>
                  <c:strRef>
                    <c:extLst xmlns:c15="http://schemas.microsoft.com/office/drawing/2012/chart">
                      <c:ext xmlns:c15="http://schemas.microsoft.com/office/drawing/2012/chart" uri="{02D57815-91ED-43cb-92C2-25804820EDAC}">
                        <c15:formulaRef>
                          <c15:sqref>'Ark1'!$D$3</c15:sqref>
                        </c15:formulaRef>
                      </c:ext>
                    </c:extLst>
                    <c:strCache>
                      <c:ptCount val="1"/>
                      <c:pt idx="0">
                        <c:v>Garantier</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'Ark1'!$A$4:$A$21</c15:sqref>
                        </c15:formulaRef>
                      </c:ext>
                    </c:extLst>
                    <c:strCache>
                      <c:ptCount val="13"/>
                      <c:pt idx="0">
                        <c:v>Q1 21</c:v>
                      </c:pt>
                      <c:pt idx="1">
                        <c:v>Q3 21</c:v>
                      </c:pt>
                      <c:pt idx="2">
                        <c:v>Q1 22</c:v>
                      </c:pt>
                      <c:pt idx="3">
                        <c:v>Q3 22</c:v>
                      </c:pt>
                      <c:pt idx="4">
                        <c:v>Q1 23</c:v>
                      </c:pt>
                      <c:pt idx="5">
                        <c:v>Q2 23</c:v>
                      </c:pt>
                      <c:pt idx="6">
                        <c:v>Q3 23</c:v>
                      </c:pt>
                      <c:pt idx="7">
                        <c:v>Q4 23</c:v>
                      </c:pt>
                      <c:pt idx="8">
                        <c:v>Q1 24</c:v>
                      </c:pt>
                      <c:pt idx="9">
                        <c:v>Q2 24</c:v>
                      </c:pt>
                      <c:pt idx="10">
                        <c:v>Q3 24</c:v>
                      </c:pt>
                      <c:pt idx="11">
                        <c:v>Q4 24</c:v>
                      </c:pt>
                      <c:pt idx="12">
                        <c:v>Q1 25</c:v>
                      </c:pt>
                    </c:strCache>
                  </c:strRef>
                </c:cat>
                <c:val>
                  <c:numRef>
                    <c:extLst xmlns:c15="http://schemas.microsoft.com/office/drawing/2012/chart">
                      <c:ext xmlns:c15="http://schemas.microsoft.com/office/drawing/2012/chart" uri="{02D57815-91ED-43cb-92C2-25804820EDAC}">
                        <c15:formulaRef>
                          <c15:sqref>'Ark1'!$D$4:$D$13</c15:sqref>
                        </c15:formulaRef>
                      </c:ext>
                    </c:extLst>
                    <c:numCache>
                      <c:formatCode>#,##0</c:formatCode>
                      <c:ptCount val="5"/>
                      <c:pt idx="0">
                        <c:v>4810</c:v>
                      </c:pt>
                      <c:pt idx="1">
                        <c:v>4507</c:v>
                      </c:pt>
                      <c:pt idx="2">
                        <c:v>4396</c:v>
                      </c:pt>
                      <c:pt idx="3">
                        <c:v>3928</c:v>
                      </c:pt>
                      <c:pt idx="4">
                        <c:v>3068</c:v>
                      </c:pt>
                    </c:numCache>
                  </c:numRef>
                </c:val>
                <c:extLst xmlns:c15="http://schemas.microsoft.com/office/drawing/2012/chart">
                  <c:ext xmlns:c16="http://schemas.microsoft.com/office/drawing/2014/chart" uri="{C3380CC4-5D6E-409C-BE32-E72D297353CC}">
                    <c16:uniqueId val="{00000003-E616-4FF3-983D-6CFB90C9A0DA}"/>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'Ark1'!$H$3</c15:sqref>
                        </c15:formulaRef>
                      </c:ext>
                    </c:extLst>
                    <c:strCache>
                      <c:ptCount val="1"/>
                      <c:pt idx="0">
                        <c:v>Samlet depoter</c:v>
                      </c:pt>
                    </c:strCache>
                  </c:strRef>
                </c:tx>
                <c:spPr>
                  <a:solidFill>
                    <a:schemeClr val="tx1"/>
                  </a:solidFill>
                  <a:ln>
                    <a:noFill/>
                  </a:ln>
                  <a:effectLst/>
                </c:spPr>
                <c:invertIfNegative val="0"/>
                <c:cat>
                  <c:strRef>
                    <c:extLst xmlns:c15="http://schemas.microsoft.com/office/drawing/2012/chart">
                      <c:ext xmlns:c15="http://schemas.microsoft.com/office/drawing/2012/chart" uri="{02D57815-91ED-43cb-92C2-25804820EDAC}">
                        <c15:formulaRef>
                          <c15:sqref>'Ark1'!$A$4:$A$21</c15:sqref>
                        </c15:formulaRef>
                      </c:ext>
                    </c:extLst>
                    <c:strCache>
                      <c:ptCount val="13"/>
                      <c:pt idx="0">
                        <c:v>Q1 21</c:v>
                      </c:pt>
                      <c:pt idx="1">
                        <c:v>Q3 21</c:v>
                      </c:pt>
                      <c:pt idx="2">
                        <c:v>Q1 22</c:v>
                      </c:pt>
                      <c:pt idx="3">
                        <c:v>Q3 22</c:v>
                      </c:pt>
                      <c:pt idx="4">
                        <c:v>Q1 23</c:v>
                      </c:pt>
                      <c:pt idx="5">
                        <c:v>Q2 23</c:v>
                      </c:pt>
                      <c:pt idx="6">
                        <c:v>Q3 23</c:v>
                      </c:pt>
                      <c:pt idx="7">
                        <c:v>Q4 23</c:v>
                      </c:pt>
                      <c:pt idx="8">
                        <c:v>Q1 24</c:v>
                      </c:pt>
                      <c:pt idx="9">
                        <c:v>Q2 24</c:v>
                      </c:pt>
                      <c:pt idx="10">
                        <c:v>Q3 24</c:v>
                      </c:pt>
                      <c:pt idx="11">
                        <c:v>Q4 24</c:v>
                      </c:pt>
                      <c:pt idx="12">
                        <c:v>Q1 25</c:v>
                      </c:pt>
                    </c:strCache>
                  </c:strRef>
                </c:cat>
                <c:val>
                  <c:numRef>
                    <c:extLst xmlns:c15="http://schemas.microsoft.com/office/drawing/2012/chart">
                      <c:ext xmlns:c15="http://schemas.microsoft.com/office/drawing/2012/chart" uri="{02D57815-91ED-43cb-92C2-25804820EDAC}">
                        <c15:formulaRef>
                          <c15:sqref>'Ark1'!$H$4:$H$13</c15:sqref>
                        </c15:formulaRef>
                      </c:ext>
                    </c:extLst>
                    <c:numCache>
                      <c:formatCode>#,##0</c:formatCode>
                      <c:ptCount val="5"/>
                      <c:pt idx="0">
                        <c:v>14688</c:v>
                      </c:pt>
                      <c:pt idx="1">
                        <c:v>16301</c:v>
                      </c:pt>
                      <c:pt idx="2">
                        <c:v>16867</c:v>
                      </c:pt>
                      <c:pt idx="3">
                        <c:v>14792</c:v>
                      </c:pt>
                      <c:pt idx="4">
                        <c:v>16324</c:v>
                      </c:pt>
                    </c:numCache>
                  </c:numRef>
                </c:val>
                <c:extLst xmlns:c15="http://schemas.microsoft.com/office/drawing/2012/chart">
                  <c:ext xmlns:c16="http://schemas.microsoft.com/office/drawing/2014/chart" uri="{C3380CC4-5D6E-409C-BE32-E72D297353CC}">
                    <c16:uniqueId val="{00000007-E616-4FF3-983D-6CFB90C9A0DA}"/>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'Ark1'!$I$3</c15:sqref>
                        </c15:formulaRef>
                      </c:ext>
                    </c:extLst>
                    <c:strCache>
                      <c:ptCount val="1"/>
                      <c:pt idx="0">
                        <c:v>I alt</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'Ark1'!$A$4:$A$21</c15:sqref>
                        </c15:formulaRef>
                      </c:ext>
                    </c:extLst>
                    <c:strCache>
                      <c:ptCount val="13"/>
                      <c:pt idx="0">
                        <c:v>Q1 21</c:v>
                      </c:pt>
                      <c:pt idx="1">
                        <c:v>Q3 21</c:v>
                      </c:pt>
                      <c:pt idx="2">
                        <c:v>Q1 22</c:v>
                      </c:pt>
                      <c:pt idx="3">
                        <c:v>Q3 22</c:v>
                      </c:pt>
                      <c:pt idx="4">
                        <c:v>Q1 23</c:v>
                      </c:pt>
                      <c:pt idx="5">
                        <c:v>Q2 23</c:v>
                      </c:pt>
                      <c:pt idx="6">
                        <c:v>Q3 23</c:v>
                      </c:pt>
                      <c:pt idx="7">
                        <c:v>Q4 23</c:v>
                      </c:pt>
                      <c:pt idx="8">
                        <c:v>Q1 24</c:v>
                      </c:pt>
                      <c:pt idx="9">
                        <c:v>Q2 24</c:v>
                      </c:pt>
                      <c:pt idx="10">
                        <c:v>Q3 24</c:v>
                      </c:pt>
                      <c:pt idx="11">
                        <c:v>Q4 24</c:v>
                      </c:pt>
                      <c:pt idx="12">
                        <c:v>Q1 25</c:v>
                      </c:pt>
                    </c:strCache>
                  </c:strRef>
                </c:cat>
                <c:val>
                  <c:numRef>
                    <c:extLst xmlns:c15="http://schemas.microsoft.com/office/drawing/2012/chart">
                      <c:ext xmlns:c15="http://schemas.microsoft.com/office/drawing/2012/chart" uri="{02D57815-91ED-43cb-92C2-25804820EDAC}">
                        <c15:formulaRef>
                          <c15:sqref>'Ark1'!$I$4:$I$13</c15:sqref>
                        </c15:formulaRef>
                      </c:ext>
                    </c:extLst>
                    <c:numCache>
                      <c:formatCode>#,##0</c:formatCode>
                      <c:ptCount val="5"/>
                      <c:pt idx="0">
                        <c:v>96957</c:v>
                      </c:pt>
                      <c:pt idx="1">
                        <c:v>100208</c:v>
                      </c:pt>
                      <c:pt idx="2">
                        <c:v>101261</c:v>
                      </c:pt>
                      <c:pt idx="3">
                        <c:v>99943</c:v>
                      </c:pt>
                      <c:pt idx="4">
                        <c:v>100431</c:v>
                      </c:pt>
                    </c:numCache>
                  </c:numRef>
                </c:val>
                <c:extLst xmlns:c15="http://schemas.microsoft.com/office/drawing/2012/chart">
                  <c:ext xmlns:c16="http://schemas.microsoft.com/office/drawing/2014/chart" uri="{C3380CC4-5D6E-409C-BE32-E72D297353CC}">
                    <c16:uniqueId val="{00000008-E616-4FF3-983D-6CFB90C9A0DA}"/>
                  </c:ext>
                </c:extLst>
              </c15:ser>
            </c15:filteredBarSeries>
          </c:ext>
        </c:extLst>
      </c:barChart>
      <c:barChart>
        <c:barDir val="col"/>
        <c:grouping val="stacked"/>
        <c:varyColors val="0"/>
        <c:dLbls>
          <c:showLegendKey val="0"/>
          <c:showVal val="0"/>
          <c:showCatName val="0"/>
          <c:showSerName val="0"/>
          <c:showPercent val="0"/>
          <c:showBubbleSize val="0"/>
        </c:dLbls>
        <c:gapWidth val="150"/>
        <c:axId val="297743935"/>
        <c:axId val="298185983"/>
        <c:extLst>
          <c:ext xmlns:c15="http://schemas.microsoft.com/office/drawing/2012/chart" uri="{02D57815-91ED-43cb-92C2-25804820EDAC}">
            <c15:filteredBarSeries>
              <c15:ser>
                <c:idx val="4"/>
                <c:order val="4"/>
                <c:tx>
                  <c:strRef>
                    <c:extLst>
                      <c:ext uri="{02D57815-91ED-43cb-92C2-25804820EDAC}">
                        <c15:formulaRef>
                          <c15:sqref>'Ark1'!$F$3</c15:sqref>
                        </c15:formulaRef>
                      </c:ext>
                    </c:extLst>
                    <c:strCache>
                      <c:ptCount val="1"/>
                      <c:pt idx="0">
                        <c:v>Depoter</c:v>
                      </c:pt>
                    </c:strCache>
                  </c:strRef>
                </c:tx>
                <c:spPr>
                  <a:solidFill>
                    <a:schemeClr val="tx1"/>
                  </a:solidFill>
                  <a:ln>
                    <a:noFill/>
                  </a:ln>
                  <a:effectLst/>
                </c:spPr>
                <c:invertIfNegative val="0"/>
                <c:cat>
                  <c:strRef>
                    <c:extLst>
                      <c:ext uri="{02D57815-91ED-43cb-92C2-25804820EDAC}">
                        <c15:formulaRef>
                          <c15:sqref>'Ark1'!$A$4:$A$13</c15:sqref>
                        </c15:formulaRef>
                      </c:ext>
                    </c:extLst>
                    <c:strCache>
                      <c:ptCount val="5"/>
                      <c:pt idx="0">
                        <c:v>Q1 21</c:v>
                      </c:pt>
                      <c:pt idx="1">
                        <c:v>Q3 21</c:v>
                      </c:pt>
                      <c:pt idx="2">
                        <c:v>Q1 22</c:v>
                      </c:pt>
                      <c:pt idx="3">
                        <c:v>Q3 22</c:v>
                      </c:pt>
                      <c:pt idx="4">
                        <c:v>Q1 23</c:v>
                      </c:pt>
                    </c:strCache>
                  </c:strRef>
                </c:cat>
                <c:val>
                  <c:numRef>
                    <c:extLst>
                      <c:ext uri="{02D57815-91ED-43cb-92C2-25804820EDAC}">
                        <c15:formulaRef>
                          <c15:sqref>'Ark1'!$F$4:$F$13</c15:sqref>
                        </c15:formulaRef>
                      </c:ext>
                    </c:extLst>
                    <c:numCache>
                      <c:formatCode>#,##0</c:formatCode>
                      <c:ptCount val="5"/>
                      <c:pt idx="0">
                        <c:v>12534</c:v>
                      </c:pt>
                      <c:pt idx="1">
                        <c:v>14031</c:v>
                      </c:pt>
                      <c:pt idx="2">
                        <c:v>14627</c:v>
                      </c:pt>
                      <c:pt idx="3">
                        <c:v>12809</c:v>
                      </c:pt>
                      <c:pt idx="4">
                        <c:v>14350</c:v>
                      </c:pt>
                    </c:numCache>
                  </c:numRef>
                </c:val>
                <c:extLst>
                  <c:ext xmlns:c16="http://schemas.microsoft.com/office/drawing/2014/chart" uri="{C3380CC4-5D6E-409C-BE32-E72D297353CC}">
                    <c16:uniqueId val="{00000005-E616-4FF3-983D-6CFB90C9A0DA}"/>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'Ark1'!$G$3</c15:sqref>
                        </c15:formulaRef>
                      </c:ext>
                    </c:extLst>
                    <c:strCache>
                      <c:ptCount val="1"/>
                      <c:pt idx="0">
                        <c:v>Indlån puljer</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'Ark1'!$A$4:$A$13</c15:sqref>
                        </c15:formulaRef>
                      </c:ext>
                    </c:extLst>
                    <c:strCache>
                      <c:ptCount val="5"/>
                      <c:pt idx="0">
                        <c:v>Q1 21</c:v>
                      </c:pt>
                      <c:pt idx="1">
                        <c:v>Q3 21</c:v>
                      </c:pt>
                      <c:pt idx="2">
                        <c:v>Q1 22</c:v>
                      </c:pt>
                      <c:pt idx="3">
                        <c:v>Q3 22</c:v>
                      </c:pt>
                      <c:pt idx="4">
                        <c:v>Q1 23</c:v>
                      </c:pt>
                    </c:strCache>
                  </c:strRef>
                </c:cat>
                <c:val>
                  <c:numRef>
                    <c:extLst xmlns:c15="http://schemas.microsoft.com/office/drawing/2012/chart">
                      <c:ext xmlns:c15="http://schemas.microsoft.com/office/drawing/2012/chart" uri="{02D57815-91ED-43cb-92C2-25804820EDAC}">
                        <c15:formulaRef>
                          <c15:sqref>'Ark1'!$G$4:$G$13</c15:sqref>
                        </c15:formulaRef>
                      </c:ext>
                    </c:extLst>
                    <c:numCache>
                      <c:formatCode>#,##0</c:formatCode>
                      <c:ptCount val="5"/>
                      <c:pt idx="0">
                        <c:v>2154</c:v>
                      </c:pt>
                      <c:pt idx="1">
                        <c:v>2270</c:v>
                      </c:pt>
                      <c:pt idx="2">
                        <c:v>2240</c:v>
                      </c:pt>
                      <c:pt idx="3">
                        <c:v>1983</c:v>
                      </c:pt>
                      <c:pt idx="4">
                        <c:v>1974</c:v>
                      </c:pt>
                    </c:numCache>
                  </c:numRef>
                </c:val>
                <c:extLst xmlns:c15="http://schemas.microsoft.com/office/drawing/2012/chart">
                  <c:ext xmlns:c16="http://schemas.microsoft.com/office/drawing/2014/chart" uri="{C3380CC4-5D6E-409C-BE32-E72D297353CC}">
                    <c16:uniqueId val="{00000006-E616-4FF3-983D-6CFB90C9A0DA}"/>
                  </c:ext>
                </c:extLst>
              </c15:ser>
            </c15:filteredBarSeries>
          </c:ext>
        </c:extLst>
      </c:barChart>
      <c:catAx>
        <c:axId val="518772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da-DK"/>
          </a:p>
        </c:txPr>
        <c:crossAx val="518773104"/>
        <c:crosses val="autoZero"/>
        <c:auto val="1"/>
        <c:lblAlgn val="ctr"/>
        <c:lblOffset val="100"/>
        <c:noMultiLvlLbl val="0"/>
      </c:catAx>
      <c:valAx>
        <c:axId val="518773104"/>
        <c:scaling>
          <c:orientation val="minMax"/>
          <c:max val="25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da-DK"/>
          </a:p>
        </c:txPr>
        <c:crossAx val="518772712"/>
        <c:crosses val="autoZero"/>
        <c:crossBetween val="between"/>
        <c:majorUnit val="5000"/>
      </c:valAx>
      <c:valAx>
        <c:axId val="298185983"/>
        <c:scaling>
          <c:orientation val="minMax"/>
        </c:scaling>
        <c:delete val="1"/>
        <c:axPos val="r"/>
        <c:numFmt formatCode="#,##0" sourceLinked="1"/>
        <c:majorTickMark val="out"/>
        <c:minorTickMark val="none"/>
        <c:tickLblPos val="nextTo"/>
        <c:crossAx val="297743935"/>
        <c:crosses val="max"/>
        <c:crossBetween val="between"/>
      </c:valAx>
      <c:catAx>
        <c:axId val="297743935"/>
        <c:scaling>
          <c:orientation val="minMax"/>
        </c:scaling>
        <c:delete val="1"/>
        <c:axPos val="b"/>
        <c:numFmt formatCode="General" sourceLinked="1"/>
        <c:majorTickMark val="out"/>
        <c:minorTickMark val="none"/>
        <c:tickLblPos val="nextTo"/>
        <c:crossAx val="298185983"/>
        <c:crosses val="autoZero"/>
        <c:auto val="1"/>
        <c:lblAlgn val="ctr"/>
        <c:lblOffset val="100"/>
        <c:noMultiLvlLbl val="0"/>
      </c:catAx>
      <c:spPr>
        <a:noFill/>
        <a:ln>
          <a:noFill/>
        </a:ln>
        <a:effectLst/>
      </c:spPr>
    </c:plotArea>
    <c:legend>
      <c:legendPos val="t"/>
      <c:layout>
        <c:manualLayout>
          <c:xMode val="edge"/>
          <c:yMode val="edge"/>
          <c:x val="0.3665630975730097"/>
          <c:y val="3.1224120756213784E-2"/>
          <c:w val="0.39936778463192574"/>
          <c:h val="0.106494740046901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181484568715"/>
          <c:y val="3.1514577538755452E-2"/>
          <c:w val="0.92449936384942544"/>
          <c:h val="0.86224001820106222"/>
        </c:manualLayout>
      </c:layout>
      <c:barChart>
        <c:barDir val="col"/>
        <c:grouping val="clustered"/>
        <c:varyColors val="0"/>
        <c:ser>
          <c:idx val="1"/>
          <c:order val="1"/>
          <c:tx>
            <c:strRef>
              <c:f>'Ark1'!$C$3</c:f>
              <c:strCache>
                <c:ptCount val="1"/>
                <c:pt idx="0">
                  <c:v>Realkredit</c:v>
                </c:pt>
              </c:strCache>
            </c:strRef>
          </c:tx>
          <c:spPr>
            <a:solidFill>
              <a:schemeClr val="accent1"/>
            </a:solidFill>
            <a:ln w="19050">
              <a:noFill/>
            </a:ln>
            <a:effectLst/>
          </c:spPr>
          <c:invertIfNegative val="0"/>
          <c:cat>
            <c:strRef>
              <c:f>'Ark1'!$A$4:$A$21</c:f>
              <c:strCache>
                <c:ptCount val="9"/>
                <c:pt idx="0">
                  <c:v>Q1 21</c:v>
                </c:pt>
                <c:pt idx="1">
                  <c:v>Q3 21</c:v>
                </c:pt>
                <c:pt idx="2">
                  <c:v>Q1 22</c:v>
                </c:pt>
                <c:pt idx="3">
                  <c:v>Q3 22</c:v>
                </c:pt>
                <c:pt idx="4">
                  <c:v>Q1 23</c:v>
                </c:pt>
                <c:pt idx="5">
                  <c:v>Q3 23</c:v>
                </c:pt>
                <c:pt idx="6">
                  <c:v>Q1 24</c:v>
                </c:pt>
                <c:pt idx="7">
                  <c:v>Q3 24</c:v>
                </c:pt>
                <c:pt idx="8">
                  <c:v>Q1 25</c:v>
                </c:pt>
              </c:strCache>
              <c:extLst/>
            </c:strRef>
          </c:cat>
          <c:val>
            <c:numRef>
              <c:f>'Ark1'!$C$4:$C$21</c:f>
              <c:numCache>
                <c:formatCode>#,##0</c:formatCode>
                <c:ptCount val="9"/>
                <c:pt idx="0">
                  <c:v>45378</c:v>
                </c:pt>
                <c:pt idx="1">
                  <c:v>47229</c:v>
                </c:pt>
                <c:pt idx="2">
                  <c:v>48297</c:v>
                </c:pt>
                <c:pt idx="3">
                  <c:v>48234</c:v>
                </c:pt>
                <c:pt idx="4">
                  <c:v>48509</c:v>
                </c:pt>
                <c:pt idx="5">
                  <c:v>48527</c:v>
                </c:pt>
                <c:pt idx="6">
                  <c:v>49688</c:v>
                </c:pt>
                <c:pt idx="7">
                  <c:v>50714</c:v>
                </c:pt>
                <c:pt idx="8">
                  <c:v>51824</c:v>
                </c:pt>
              </c:numCache>
              <c:extLst/>
            </c:numRef>
          </c:val>
          <c:extLst xmlns:c15="http://schemas.microsoft.com/office/drawing/2012/chart">
            <c:ext xmlns:c16="http://schemas.microsoft.com/office/drawing/2014/chart" uri="{C3380CC4-5D6E-409C-BE32-E72D297353CC}">
              <c16:uniqueId val="{00000005-332E-43F2-B418-698C8E730A7B}"/>
            </c:ext>
          </c:extLst>
        </c:ser>
        <c:dLbls>
          <c:showLegendKey val="0"/>
          <c:showVal val="0"/>
          <c:showCatName val="0"/>
          <c:showSerName val="0"/>
          <c:showPercent val="0"/>
          <c:showBubbleSize val="0"/>
        </c:dLbls>
        <c:gapWidth val="150"/>
        <c:axId val="518772712"/>
        <c:axId val="518773104"/>
        <c:extLst>
          <c:ext xmlns:c15="http://schemas.microsoft.com/office/drawing/2012/chart" uri="{02D57815-91ED-43cb-92C2-25804820EDAC}">
            <c15:filteredBarSeries>
              <c15:ser>
                <c:idx val="0"/>
                <c:order val="0"/>
                <c:tx>
                  <c:strRef>
                    <c:extLst>
                      <c:ext uri="{02D57815-91ED-43cb-92C2-25804820EDAC}">
                        <c15:formulaRef>
                          <c15:sqref>'Ark1'!$B$3</c15:sqref>
                        </c15:formulaRef>
                      </c:ext>
                    </c:extLst>
                    <c:strCache>
                      <c:ptCount val="1"/>
                      <c:pt idx="0">
                        <c:v>Udlån</c:v>
                      </c:pt>
                    </c:strCache>
                  </c:strRef>
                </c:tx>
                <c:spPr>
                  <a:solidFill>
                    <a:schemeClr val="bg2"/>
                  </a:solidFill>
                  <a:ln>
                    <a:noFill/>
                  </a:ln>
                  <a:effectLst/>
                </c:spPr>
                <c:invertIfNegative val="0"/>
                <c:dPt>
                  <c:idx val="2"/>
                  <c:invertIfNegative val="0"/>
                  <c:bubble3D val="0"/>
                  <c:extLst>
                    <c:ext xmlns:c16="http://schemas.microsoft.com/office/drawing/2014/chart" uri="{C3380CC4-5D6E-409C-BE32-E72D297353CC}">
                      <c16:uniqueId val="{00000000-332E-43F2-B418-698C8E730A7B}"/>
                    </c:ext>
                  </c:extLst>
                </c:dPt>
                <c:cat>
                  <c:strRef>
                    <c:extLst>
                      <c:ext uri="{02D57815-91ED-43cb-92C2-25804820EDAC}">
                        <c15:formulaRef>
                          <c15:sqref>'Ark1'!$A$4:$A$21</c15:sqref>
                        </c15:formulaRef>
                      </c:ext>
                    </c:extLst>
                    <c:strCache>
                      <c:ptCount val="9"/>
                      <c:pt idx="0">
                        <c:v>Q1 21</c:v>
                      </c:pt>
                      <c:pt idx="1">
                        <c:v>Q3 21</c:v>
                      </c:pt>
                      <c:pt idx="2">
                        <c:v>Q1 22</c:v>
                      </c:pt>
                      <c:pt idx="3">
                        <c:v>Q3 22</c:v>
                      </c:pt>
                      <c:pt idx="4">
                        <c:v>Q1 23</c:v>
                      </c:pt>
                      <c:pt idx="5">
                        <c:v>Q3 23</c:v>
                      </c:pt>
                      <c:pt idx="6">
                        <c:v>Q1 24</c:v>
                      </c:pt>
                      <c:pt idx="7">
                        <c:v>Q3 24</c:v>
                      </c:pt>
                      <c:pt idx="8">
                        <c:v>Q1 25</c:v>
                      </c:pt>
                    </c:strCache>
                  </c:strRef>
                </c:cat>
                <c:val>
                  <c:numRef>
                    <c:extLst>
                      <c:ext uri="{02D57815-91ED-43cb-92C2-25804820EDAC}">
                        <c15:formulaRef>
                          <c15:sqref>'Ark1'!$B$4:$B$21</c15:sqref>
                        </c15:formulaRef>
                      </c:ext>
                    </c:extLst>
                    <c:numCache>
                      <c:formatCode>#,##0</c:formatCode>
                      <c:ptCount val="9"/>
                      <c:pt idx="0">
                        <c:v>12344</c:v>
                      </c:pt>
                      <c:pt idx="1">
                        <c:v>12117</c:v>
                      </c:pt>
                      <c:pt idx="2">
                        <c:v>11924</c:v>
                      </c:pt>
                      <c:pt idx="3">
                        <c:v>12324</c:v>
                      </c:pt>
                      <c:pt idx="4">
                        <c:v>11716</c:v>
                      </c:pt>
                      <c:pt idx="5">
                        <c:v>12390</c:v>
                      </c:pt>
                      <c:pt idx="6">
                        <c:v>12782</c:v>
                      </c:pt>
                      <c:pt idx="7">
                        <c:v>12872</c:v>
                      </c:pt>
                      <c:pt idx="8">
                        <c:v>13050</c:v>
                      </c:pt>
                    </c:numCache>
                  </c:numRef>
                </c:val>
                <c:extLst>
                  <c:ext xmlns:c16="http://schemas.microsoft.com/office/drawing/2014/chart" uri="{C3380CC4-5D6E-409C-BE32-E72D297353CC}">
                    <c16:uniqueId val="{00000001-332E-43F2-B418-698C8E730A7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'Ark1'!$D$3</c15:sqref>
                        </c15:formulaRef>
                      </c:ext>
                    </c:extLst>
                    <c:strCache>
                      <c:ptCount val="1"/>
                      <c:pt idx="0">
                        <c:v>Garantier</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'Ark1'!$A$4:$A$21</c15:sqref>
                        </c15:formulaRef>
                      </c:ext>
                    </c:extLst>
                    <c:strCache>
                      <c:ptCount val="9"/>
                      <c:pt idx="0">
                        <c:v>Q1 21</c:v>
                      </c:pt>
                      <c:pt idx="1">
                        <c:v>Q3 21</c:v>
                      </c:pt>
                      <c:pt idx="2">
                        <c:v>Q1 22</c:v>
                      </c:pt>
                      <c:pt idx="3">
                        <c:v>Q3 22</c:v>
                      </c:pt>
                      <c:pt idx="4">
                        <c:v>Q1 23</c:v>
                      </c:pt>
                      <c:pt idx="5">
                        <c:v>Q3 23</c:v>
                      </c:pt>
                      <c:pt idx="6">
                        <c:v>Q1 24</c:v>
                      </c:pt>
                      <c:pt idx="7">
                        <c:v>Q3 24</c:v>
                      </c:pt>
                      <c:pt idx="8">
                        <c:v>Q1 25</c:v>
                      </c:pt>
                    </c:strCache>
                  </c:strRef>
                </c:cat>
                <c:val>
                  <c:numRef>
                    <c:extLst xmlns:c15="http://schemas.microsoft.com/office/drawing/2012/chart">
                      <c:ext xmlns:c15="http://schemas.microsoft.com/office/drawing/2012/chart" uri="{02D57815-91ED-43cb-92C2-25804820EDAC}">
                        <c15:formulaRef>
                          <c15:sqref>'Ark1'!$D$4:$D$21</c15:sqref>
                        </c15:formulaRef>
                      </c:ext>
                    </c:extLst>
                    <c:numCache>
                      <c:formatCode>#,##0</c:formatCode>
                      <c:ptCount val="9"/>
                      <c:pt idx="0">
                        <c:v>4810</c:v>
                      </c:pt>
                      <c:pt idx="1">
                        <c:v>4507</c:v>
                      </c:pt>
                      <c:pt idx="2">
                        <c:v>4396</c:v>
                      </c:pt>
                      <c:pt idx="3">
                        <c:v>3928</c:v>
                      </c:pt>
                      <c:pt idx="4">
                        <c:v>3068</c:v>
                      </c:pt>
                      <c:pt idx="5">
                        <c:v>2968</c:v>
                      </c:pt>
                      <c:pt idx="6">
                        <c:v>3023</c:v>
                      </c:pt>
                      <c:pt idx="7">
                        <c:v>3735</c:v>
                      </c:pt>
                      <c:pt idx="8">
                        <c:v>4126</c:v>
                      </c:pt>
                    </c:numCache>
                  </c:numRef>
                </c:val>
                <c:extLst xmlns:c15="http://schemas.microsoft.com/office/drawing/2012/chart">
                  <c:ext xmlns:c16="http://schemas.microsoft.com/office/drawing/2014/chart" uri="{C3380CC4-5D6E-409C-BE32-E72D297353CC}">
                    <c16:uniqueId val="{00000006-332E-43F2-B418-698C8E730A7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'Ark1'!$E$3</c15:sqref>
                        </c15:formulaRef>
                      </c:ext>
                    </c:extLst>
                    <c:strCache>
                      <c:ptCount val="1"/>
                      <c:pt idx="0">
                        <c:v>Indlån</c:v>
                      </c:pt>
                    </c:strCache>
                  </c:strRef>
                </c:tx>
                <c:spPr>
                  <a:solidFill>
                    <a:srgbClr val="3F224F"/>
                  </a:solidFill>
                  <a:ln>
                    <a:noFill/>
                  </a:ln>
                  <a:effectLst/>
                </c:spPr>
                <c:invertIfNegative val="0"/>
                <c:cat>
                  <c:strRef>
                    <c:extLst xmlns:c15="http://schemas.microsoft.com/office/drawing/2012/chart">
                      <c:ext xmlns:c15="http://schemas.microsoft.com/office/drawing/2012/chart" uri="{02D57815-91ED-43cb-92C2-25804820EDAC}">
                        <c15:formulaRef>
                          <c15:sqref>'Ark1'!$A$4:$A$21</c15:sqref>
                        </c15:formulaRef>
                      </c:ext>
                    </c:extLst>
                    <c:strCache>
                      <c:ptCount val="9"/>
                      <c:pt idx="0">
                        <c:v>Q1 21</c:v>
                      </c:pt>
                      <c:pt idx="1">
                        <c:v>Q3 21</c:v>
                      </c:pt>
                      <c:pt idx="2">
                        <c:v>Q1 22</c:v>
                      </c:pt>
                      <c:pt idx="3">
                        <c:v>Q3 22</c:v>
                      </c:pt>
                      <c:pt idx="4">
                        <c:v>Q1 23</c:v>
                      </c:pt>
                      <c:pt idx="5">
                        <c:v>Q3 23</c:v>
                      </c:pt>
                      <c:pt idx="6">
                        <c:v>Q1 24</c:v>
                      </c:pt>
                      <c:pt idx="7">
                        <c:v>Q3 24</c:v>
                      </c:pt>
                      <c:pt idx="8">
                        <c:v>Q1 25</c:v>
                      </c:pt>
                    </c:strCache>
                  </c:strRef>
                </c:cat>
                <c:val>
                  <c:numRef>
                    <c:extLst xmlns:c15="http://schemas.microsoft.com/office/drawing/2012/chart">
                      <c:ext xmlns:c15="http://schemas.microsoft.com/office/drawing/2012/chart" uri="{02D57815-91ED-43cb-92C2-25804820EDAC}">
                        <c15:formulaRef>
                          <c15:sqref>'Ark1'!$E$4:$E$21</c15:sqref>
                        </c15:formulaRef>
                      </c:ext>
                    </c:extLst>
                    <c:numCache>
                      <c:formatCode>#,##0</c:formatCode>
                      <c:ptCount val="9"/>
                      <c:pt idx="0">
                        <c:v>19737</c:v>
                      </c:pt>
                      <c:pt idx="1">
                        <c:v>20054</c:v>
                      </c:pt>
                      <c:pt idx="2">
                        <c:v>19777</c:v>
                      </c:pt>
                      <c:pt idx="3">
                        <c:v>20665</c:v>
                      </c:pt>
                      <c:pt idx="4">
                        <c:v>20814</c:v>
                      </c:pt>
                      <c:pt idx="5">
                        <c:v>21302</c:v>
                      </c:pt>
                      <c:pt idx="6">
                        <c:v>20956</c:v>
                      </c:pt>
                      <c:pt idx="7">
                        <c:v>21681</c:v>
                      </c:pt>
                      <c:pt idx="8">
                        <c:v>22274</c:v>
                      </c:pt>
                    </c:numCache>
                  </c:numRef>
                </c:val>
                <c:extLst xmlns:c15="http://schemas.microsoft.com/office/drawing/2012/chart">
                  <c:ext xmlns:c16="http://schemas.microsoft.com/office/drawing/2014/chart" uri="{C3380CC4-5D6E-409C-BE32-E72D297353CC}">
                    <c16:uniqueId val="{00000002-332E-43F2-B418-698C8E730A7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'Ark1'!$F$3</c15:sqref>
                        </c15:formulaRef>
                      </c:ext>
                    </c:extLst>
                    <c:strCache>
                      <c:ptCount val="1"/>
                      <c:pt idx="0">
                        <c:v>Depoter</c:v>
                      </c:pt>
                    </c:strCache>
                  </c:strRef>
                </c:tx>
                <c:spPr>
                  <a:solidFill>
                    <a:schemeClr val="tx1"/>
                  </a:solidFill>
                  <a:ln>
                    <a:noFill/>
                  </a:ln>
                  <a:effectLst/>
                </c:spPr>
                <c:invertIfNegative val="0"/>
                <c:cat>
                  <c:strRef>
                    <c:extLst xmlns:c15="http://schemas.microsoft.com/office/drawing/2012/chart">
                      <c:ext xmlns:c15="http://schemas.microsoft.com/office/drawing/2012/chart" uri="{02D57815-91ED-43cb-92C2-25804820EDAC}">
                        <c15:formulaRef>
                          <c15:sqref>'Ark1'!$A$4:$A$21</c15:sqref>
                        </c15:formulaRef>
                      </c:ext>
                    </c:extLst>
                    <c:strCache>
                      <c:ptCount val="9"/>
                      <c:pt idx="0">
                        <c:v>Q1 21</c:v>
                      </c:pt>
                      <c:pt idx="1">
                        <c:v>Q3 21</c:v>
                      </c:pt>
                      <c:pt idx="2">
                        <c:v>Q1 22</c:v>
                      </c:pt>
                      <c:pt idx="3">
                        <c:v>Q3 22</c:v>
                      </c:pt>
                      <c:pt idx="4">
                        <c:v>Q1 23</c:v>
                      </c:pt>
                      <c:pt idx="5">
                        <c:v>Q3 23</c:v>
                      </c:pt>
                      <c:pt idx="6">
                        <c:v>Q1 24</c:v>
                      </c:pt>
                      <c:pt idx="7">
                        <c:v>Q3 24</c:v>
                      </c:pt>
                      <c:pt idx="8">
                        <c:v>Q1 25</c:v>
                      </c:pt>
                    </c:strCache>
                  </c:strRef>
                </c:cat>
                <c:val>
                  <c:numRef>
                    <c:extLst xmlns:c15="http://schemas.microsoft.com/office/drawing/2012/chart">
                      <c:ext xmlns:c15="http://schemas.microsoft.com/office/drawing/2012/chart" uri="{02D57815-91ED-43cb-92C2-25804820EDAC}">
                        <c15:formulaRef>
                          <c15:sqref>'Ark1'!$F$4:$F$21</c15:sqref>
                        </c15:formulaRef>
                      </c:ext>
                    </c:extLst>
                    <c:numCache>
                      <c:formatCode>#,##0</c:formatCode>
                      <c:ptCount val="9"/>
                      <c:pt idx="0">
                        <c:v>12534</c:v>
                      </c:pt>
                      <c:pt idx="1">
                        <c:v>14031</c:v>
                      </c:pt>
                      <c:pt idx="2">
                        <c:v>14627</c:v>
                      </c:pt>
                      <c:pt idx="3">
                        <c:v>12809</c:v>
                      </c:pt>
                      <c:pt idx="4">
                        <c:v>14350</c:v>
                      </c:pt>
                      <c:pt idx="5">
                        <c:v>15177</c:v>
                      </c:pt>
                      <c:pt idx="6">
                        <c:v>17034</c:v>
                      </c:pt>
                      <c:pt idx="7">
                        <c:v>17350</c:v>
                      </c:pt>
                      <c:pt idx="8">
                        <c:v>16830</c:v>
                      </c:pt>
                    </c:numCache>
                  </c:numRef>
                </c:val>
                <c:extLst xmlns:c15="http://schemas.microsoft.com/office/drawing/2012/chart">
                  <c:ext xmlns:c16="http://schemas.microsoft.com/office/drawing/2014/chart" uri="{C3380CC4-5D6E-409C-BE32-E72D297353CC}">
                    <c16:uniqueId val="{00000003-332E-43F2-B418-698C8E730A7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'Ark1'!$G$3</c15:sqref>
                        </c15:formulaRef>
                      </c:ext>
                    </c:extLst>
                    <c:strCache>
                      <c:ptCount val="1"/>
                      <c:pt idx="0">
                        <c:v>Indlån puljer</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'Ark1'!$A$4:$A$21</c15:sqref>
                        </c15:formulaRef>
                      </c:ext>
                    </c:extLst>
                    <c:strCache>
                      <c:ptCount val="9"/>
                      <c:pt idx="0">
                        <c:v>Q1 21</c:v>
                      </c:pt>
                      <c:pt idx="1">
                        <c:v>Q3 21</c:v>
                      </c:pt>
                      <c:pt idx="2">
                        <c:v>Q1 22</c:v>
                      </c:pt>
                      <c:pt idx="3">
                        <c:v>Q3 22</c:v>
                      </c:pt>
                      <c:pt idx="4">
                        <c:v>Q1 23</c:v>
                      </c:pt>
                      <c:pt idx="5">
                        <c:v>Q3 23</c:v>
                      </c:pt>
                      <c:pt idx="6">
                        <c:v>Q1 24</c:v>
                      </c:pt>
                      <c:pt idx="7">
                        <c:v>Q3 24</c:v>
                      </c:pt>
                      <c:pt idx="8">
                        <c:v>Q1 25</c:v>
                      </c:pt>
                    </c:strCache>
                  </c:strRef>
                </c:cat>
                <c:val>
                  <c:numRef>
                    <c:extLst xmlns:c15="http://schemas.microsoft.com/office/drawing/2012/chart">
                      <c:ext xmlns:c15="http://schemas.microsoft.com/office/drawing/2012/chart" uri="{02D57815-91ED-43cb-92C2-25804820EDAC}">
                        <c15:formulaRef>
                          <c15:sqref>'Ark1'!$G$4:$G$21</c15:sqref>
                        </c15:formulaRef>
                      </c:ext>
                    </c:extLst>
                    <c:numCache>
                      <c:formatCode>#,##0</c:formatCode>
                      <c:ptCount val="9"/>
                      <c:pt idx="0">
                        <c:v>2154</c:v>
                      </c:pt>
                      <c:pt idx="1">
                        <c:v>2270</c:v>
                      </c:pt>
                      <c:pt idx="2">
                        <c:v>2240</c:v>
                      </c:pt>
                      <c:pt idx="3">
                        <c:v>1983</c:v>
                      </c:pt>
                      <c:pt idx="4">
                        <c:v>1974</c:v>
                      </c:pt>
                      <c:pt idx="5">
                        <c:v>1968</c:v>
                      </c:pt>
                      <c:pt idx="6">
                        <c:v>2177</c:v>
                      </c:pt>
                      <c:pt idx="7">
                        <c:v>2228</c:v>
                      </c:pt>
                      <c:pt idx="8">
                        <c:v>2210</c:v>
                      </c:pt>
                    </c:numCache>
                  </c:numRef>
                </c:val>
                <c:extLst xmlns:c15="http://schemas.microsoft.com/office/drawing/2012/chart">
                  <c:ext xmlns:c16="http://schemas.microsoft.com/office/drawing/2014/chart" uri="{C3380CC4-5D6E-409C-BE32-E72D297353CC}">
                    <c16:uniqueId val="{00000004-332E-43F2-B418-698C8E730A7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'Ark1'!$H$3</c15:sqref>
                        </c15:formulaRef>
                      </c:ext>
                    </c:extLst>
                    <c:strCache>
                      <c:ptCount val="1"/>
                      <c:pt idx="0">
                        <c:v>Samlet depoter</c:v>
                      </c:pt>
                    </c:strCache>
                  </c:strRef>
                </c:tx>
                <c:spPr>
                  <a:solidFill>
                    <a:schemeClr val="tx1"/>
                  </a:solidFill>
                  <a:ln>
                    <a:noFill/>
                  </a:ln>
                  <a:effectLst/>
                </c:spPr>
                <c:invertIfNegative val="0"/>
                <c:cat>
                  <c:strRef>
                    <c:extLst xmlns:c15="http://schemas.microsoft.com/office/drawing/2012/chart">
                      <c:ext xmlns:c15="http://schemas.microsoft.com/office/drawing/2012/chart" uri="{02D57815-91ED-43cb-92C2-25804820EDAC}">
                        <c15:formulaRef>
                          <c15:sqref>'Ark1'!$A$4:$A$21</c15:sqref>
                        </c15:formulaRef>
                      </c:ext>
                    </c:extLst>
                    <c:strCache>
                      <c:ptCount val="9"/>
                      <c:pt idx="0">
                        <c:v>Q1 21</c:v>
                      </c:pt>
                      <c:pt idx="1">
                        <c:v>Q3 21</c:v>
                      </c:pt>
                      <c:pt idx="2">
                        <c:v>Q1 22</c:v>
                      </c:pt>
                      <c:pt idx="3">
                        <c:v>Q3 22</c:v>
                      </c:pt>
                      <c:pt idx="4">
                        <c:v>Q1 23</c:v>
                      </c:pt>
                      <c:pt idx="5">
                        <c:v>Q3 23</c:v>
                      </c:pt>
                      <c:pt idx="6">
                        <c:v>Q1 24</c:v>
                      </c:pt>
                      <c:pt idx="7">
                        <c:v>Q3 24</c:v>
                      </c:pt>
                      <c:pt idx="8">
                        <c:v>Q1 25</c:v>
                      </c:pt>
                    </c:strCache>
                  </c:strRef>
                </c:cat>
                <c:val>
                  <c:numRef>
                    <c:extLst xmlns:c15="http://schemas.microsoft.com/office/drawing/2012/chart">
                      <c:ext xmlns:c15="http://schemas.microsoft.com/office/drawing/2012/chart" uri="{02D57815-91ED-43cb-92C2-25804820EDAC}">
                        <c15:formulaRef>
                          <c15:sqref>'Ark1'!$H$4:$H$21</c15:sqref>
                        </c15:formulaRef>
                      </c:ext>
                    </c:extLst>
                    <c:numCache>
                      <c:formatCode>#,##0</c:formatCode>
                      <c:ptCount val="9"/>
                      <c:pt idx="0">
                        <c:v>14688</c:v>
                      </c:pt>
                      <c:pt idx="1">
                        <c:v>16301</c:v>
                      </c:pt>
                      <c:pt idx="2">
                        <c:v>16867</c:v>
                      </c:pt>
                      <c:pt idx="3">
                        <c:v>14792</c:v>
                      </c:pt>
                      <c:pt idx="4">
                        <c:v>16324</c:v>
                      </c:pt>
                      <c:pt idx="5">
                        <c:v>17145</c:v>
                      </c:pt>
                      <c:pt idx="6">
                        <c:v>19211</c:v>
                      </c:pt>
                      <c:pt idx="7">
                        <c:v>19578</c:v>
                      </c:pt>
                      <c:pt idx="8">
                        <c:v>19040</c:v>
                      </c:pt>
                    </c:numCache>
                  </c:numRef>
                </c:val>
                <c:extLst xmlns:c15="http://schemas.microsoft.com/office/drawing/2012/chart">
                  <c:ext xmlns:c16="http://schemas.microsoft.com/office/drawing/2014/chart" uri="{C3380CC4-5D6E-409C-BE32-E72D297353CC}">
                    <c16:uniqueId val="{00000007-332E-43F2-B418-698C8E730A7B}"/>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'Ark1'!$I$3</c15:sqref>
                        </c15:formulaRef>
                      </c:ext>
                    </c:extLst>
                    <c:strCache>
                      <c:ptCount val="1"/>
                      <c:pt idx="0">
                        <c:v>I alt</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'Ark1'!$A$4:$A$21</c15:sqref>
                        </c15:formulaRef>
                      </c:ext>
                    </c:extLst>
                    <c:strCache>
                      <c:ptCount val="9"/>
                      <c:pt idx="0">
                        <c:v>Q1 21</c:v>
                      </c:pt>
                      <c:pt idx="1">
                        <c:v>Q3 21</c:v>
                      </c:pt>
                      <c:pt idx="2">
                        <c:v>Q1 22</c:v>
                      </c:pt>
                      <c:pt idx="3">
                        <c:v>Q3 22</c:v>
                      </c:pt>
                      <c:pt idx="4">
                        <c:v>Q1 23</c:v>
                      </c:pt>
                      <c:pt idx="5">
                        <c:v>Q3 23</c:v>
                      </c:pt>
                      <c:pt idx="6">
                        <c:v>Q1 24</c:v>
                      </c:pt>
                      <c:pt idx="7">
                        <c:v>Q3 24</c:v>
                      </c:pt>
                      <c:pt idx="8">
                        <c:v>Q1 25</c:v>
                      </c:pt>
                    </c:strCache>
                  </c:strRef>
                </c:cat>
                <c:val>
                  <c:numRef>
                    <c:extLst xmlns:c15="http://schemas.microsoft.com/office/drawing/2012/chart">
                      <c:ext xmlns:c15="http://schemas.microsoft.com/office/drawing/2012/chart" uri="{02D57815-91ED-43cb-92C2-25804820EDAC}">
                        <c15:formulaRef>
                          <c15:sqref>'Ark1'!$I$4:$I$21</c15:sqref>
                        </c15:formulaRef>
                      </c:ext>
                    </c:extLst>
                    <c:numCache>
                      <c:formatCode>#,##0</c:formatCode>
                      <c:ptCount val="9"/>
                      <c:pt idx="0">
                        <c:v>96957</c:v>
                      </c:pt>
                      <c:pt idx="1">
                        <c:v>100208</c:v>
                      </c:pt>
                      <c:pt idx="2">
                        <c:v>101261</c:v>
                      </c:pt>
                      <c:pt idx="3">
                        <c:v>99943</c:v>
                      </c:pt>
                      <c:pt idx="4">
                        <c:v>100431</c:v>
                      </c:pt>
                      <c:pt idx="5">
                        <c:v>102332</c:v>
                      </c:pt>
                      <c:pt idx="6">
                        <c:v>105660</c:v>
                      </c:pt>
                      <c:pt idx="7">
                        <c:v>108580</c:v>
                      </c:pt>
                      <c:pt idx="8">
                        <c:v>110314</c:v>
                      </c:pt>
                    </c:numCache>
                  </c:numRef>
                </c:val>
                <c:extLst xmlns:c15="http://schemas.microsoft.com/office/drawing/2012/chart">
                  <c:ext xmlns:c16="http://schemas.microsoft.com/office/drawing/2014/chart" uri="{C3380CC4-5D6E-409C-BE32-E72D297353CC}">
                    <c16:uniqueId val="{00000008-332E-43F2-B418-698C8E730A7B}"/>
                  </c:ext>
                </c:extLst>
              </c15:ser>
            </c15:filteredBarSeries>
          </c:ext>
        </c:extLst>
      </c:barChart>
      <c:catAx>
        <c:axId val="518772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da-DK"/>
          </a:p>
        </c:txPr>
        <c:crossAx val="518773104"/>
        <c:crosses val="autoZero"/>
        <c:auto val="1"/>
        <c:lblAlgn val="ctr"/>
        <c:lblOffset val="100"/>
        <c:noMultiLvlLbl val="0"/>
      </c:catAx>
      <c:valAx>
        <c:axId val="518773104"/>
        <c:scaling>
          <c:orientation val="minMax"/>
          <c:max val="54000"/>
          <c:min val="4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da-DK"/>
          </a:p>
        </c:txPr>
        <c:crossAx val="518772712"/>
        <c:crosses val="autoZero"/>
        <c:crossBetween val="between"/>
        <c:majorUnit val="2000"/>
      </c:valAx>
      <c:spPr>
        <a:noFill/>
        <a:ln>
          <a:noFill/>
        </a:ln>
        <a:effectLst/>
      </c:spPr>
    </c:plotArea>
    <c:legend>
      <c:legendPos val="t"/>
      <c:layout>
        <c:manualLayout>
          <c:xMode val="edge"/>
          <c:yMode val="edge"/>
          <c:x val="0.43523535938455038"/>
          <c:y val="3.1224120756213784E-2"/>
          <c:w val="0.29319800823315995"/>
          <c:h val="0.106494740046901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'Ark1'!$A$2:$A$11</cx:f>
        <cx:lvl ptCount="10">
          <cx:pt idx="0">1. kvt. 2024</cx:pt>
          <cx:pt idx="1">Udlån</cx:pt>
          <cx:pt idx="2">Obligationer</cx:pt>
          <cx:pt idx="3">Udstedte obligationer </cx:pt>
          <cx:pt idx="4">Afl. fin. instr. mv. </cx:pt>
          <cx:pt idx="5">Øvrige </cx:pt>
          <cx:pt idx="6">Eft. kapital</cx:pt>
          <cx:pt idx="7">Kreditinst/centralbanker</cx:pt>
          <cx:pt idx="8">Indlån </cx:pt>
          <cx:pt idx="9">1. kvt. 2025</cx:pt>
        </cx:lvl>
      </cx:strDim>
      <cx:numDim type="val">
        <cx:f>'Ark1'!$B$2:$B$11</cx:f>
        <cx:lvl ptCount="10" formatCode="#.##0,00">
          <cx:pt idx="0">238.5</cx:pt>
          <cx:pt idx="1">-25.600000000000001</cx:pt>
          <cx:pt idx="2">-5.7999999999999998</cx:pt>
          <cx:pt idx="3">-2.2999999999999998</cx:pt>
          <cx:pt idx="4">-1.2</cx:pt>
          <cx:pt idx="5">0.10000000000000001</cx:pt>
          <cx:pt idx="6">1.6000000000000001</cx:pt>
          <cx:pt idx="7">9</cx:pt>
          <cx:pt idx="8">14.199999999999999</cx:pt>
          <cx:pt idx="9">228.5</cx:pt>
        </cx:lvl>
      </cx:numDim>
    </cx:data>
  </cx:chartData>
  <cx:chart>
    <cx:plotArea>
      <cx:plotAreaRegion>
        <cx:series layoutId="waterfall" uniqueId="{23C55F30-0DC9-46C8-9879-6DBAC02FF5AD}">
          <cx:tx>
            <cx:txData>
              <cx:f>'Ark1'!$B$1</cx:f>
              <cx:v>Serie1</cx:v>
            </cx:txData>
          </cx:tx>
          <cx:spPr>
            <a:solidFill>
              <a:srgbClr val="04594F"/>
            </a:solidFill>
          </cx:spPr>
          <cx:dataPt idx="0">
            <cx:spPr>
              <a:solidFill>
                <a:srgbClr val="3F224F"/>
              </a:solidFill>
            </cx:spPr>
          </cx:dataPt>
          <cx:dataPt idx="1">
            <cx:spPr>
              <a:solidFill>
                <a:srgbClr val="BADDC4"/>
              </a:solidFill>
            </cx:spPr>
          </cx:dataPt>
          <cx:dataPt idx="2">
            <cx:spPr>
              <a:solidFill>
                <a:srgbClr val="BADDC4"/>
              </a:solidFill>
            </cx:spPr>
          </cx:dataPt>
          <cx:dataPt idx="3">
            <cx:spPr>
              <a:solidFill>
                <a:srgbClr val="BADDC4"/>
              </a:solidFill>
            </cx:spPr>
          </cx:dataPt>
          <cx:dataPt idx="4">
            <cx:spPr>
              <a:solidFill>
                <a:srgbClr val="04594F"/>
              </a:solidFill>
            </cx:spPr>
          </cx:dataPt>
          <cx:dataPt idx="5">
            <cx:spPr>
              <a:solidFill>
                <a:srgbClr val="04594F"/>
              </a:solidFill>
            </cx:spPr>
          </cx:dataPt>
          <cx:dataPt idx="6">
            <cx:spPr>
              <a:solidFill>
                <a:srgbClr val="04594F"/>
              </a:solidFill>
            </cx:spPr>
          </cx:dataPt>
          <cx:dataPt idx="9">
            <cx:spPr>
              <a:solidFill>
                <a:srgbClr val="3F224F"/>
              </a:solidFill>
            </cx:spPr>
          </cx:dataPt>
          <cx:dataLabels pos="outEnd">
            <cx:numFmt formatCode="0,0" sourceLinked="0"/>
            <cx:txPr>
              <a:bodyPr vertOverflow="overflow" horzOverflow="overflow" wrap="square" lIns="0" tIns="0" rIns="0" bIns="0"/>
              <a:lstStyle/>
              <a:p>
                <a:pPr algn="ctr" rtl="0">
                  <a:defRPr sz="1300" b="1" i="0" baseline="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sz="1300" b="1" baseline="0">
                  <a:solidFill>
                    <a:schemeClr val="tx1"/>
                  </a:solidFill>
                </a:endParaRPr>
              </a:p>
            </cx:txPr>
            <cx:visibility seriesName="0" categoryName="0" value="1"/>
            <cx:separator>, </cx:separator>
            <cx:dataLabel idx="0">
              <cx:numFmt formatCode="0,0" sourceLinked="0"/>
              <cx:txPr>
                <a:bodyPr vertOverflow="overflow" horzOverflow="overflow" wrap="square" lIns="0" tIns="0" rIns="0" bIns="0"/>
                <a:lstStyle/>
                <a:p>
                  <a:pPr algn="ctr" rtl="0">
                    <a:defRPr sz="1100" baseline="0"/>
                  </a:pPr>
                  <a:r>
                    <a:rPr lang="en-GB" sz="1100" baseline="0">
                      <a:solidFill>
                        <a:schemeClr val="tx1"/>
                      </a:solidFill>
                    </a:rPr>
                    <a:t>239</a:t>
                  </a:r>
                </a:p>
              </cx:txPr>
              <cx:visibility seriesName="0" categoryName="0" value="1"/>
              <cx:separator>, </cx:separator>
            </cx:dataLabel>
          </cx:dataLabels>
          <cx:dataId val="0"/>
          <cx:layoutPr>
            <cx:subtotals>
              <cx:idx val="0"/>
              <cx:idx val="9"/>
            </cx:subtotals>
          </cx:layoutPr>
        </cx:series>
      </cx:plotAreaRegion>
      <cx:axis id="0">
        <cx:catScaling gapWidth="0.560000002"/>
        <cx:tickLabels/>
        <cx:txPr>
          <a:bodyPr vertOverflow="overflow" horzOverflow="overflow" wrap="square" lIns="0" tIns="0" rIns="0" bIns="0"/>
          <a:lstStyle/>
          <a:p>
            <a:pPr algn="ctr" rtl="0">
              <a:defRPr sz="1100" b="1" i="0" baseline="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sz="1100" b="1" baseline="0">
              <a:solidFill>
                <a:schemeClr val="tx1"/>
              </a:solidFill>
            </a:endParaRPr>
          </a:p>
        </cx:txPr>
      </cx:axis>
      <cx:axis id="1">
        <cx:valScaling max="300"/>
        <cx:majorGridlines/>
        <cx:tickLabels/>
        <cx:numFmt formatCode="#.##0" sourceLinked="0"/>
        <cx:spPr>
          <a:ln>
            <a:noFill/>
          </a:ln>
        </cx:spPr>
        <cx:txPr>
          <a:bodyPr vertOverflow="overflow" horzOverflow="overflow" wrap="square" lIns="0" tIns="0" rIns="0" bIns="0"/>
          <a:lstStyle/>
          <a:p>
            <a:pPr algn="ctr" rtl="0">
              <a:defRPr sz="1000" b="1"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sz="1000" b="1">
              <a:solidFill>
                <a:schemeClr val="tx1"/>
              </a:solidFill>
            </a:endParaRPr>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'Ark1'!$A$6:$A$13</cx:f>
        <cx:lvl ptCount="8">
          <cx:pt idx="0">1. kvt. 2024</cx:pt>
          <cx:pt idx="1">Værdipapirer/depoter</cx:pt>
          <cx:pt idx="2">Garantiprovision</cx:pt>
          <cx:pt idx="3">Forvaltningsaktiviteter</cx:pt>
          <cx:pt idx="4">Lånesagsgebyrer</cx:pt>
          <cx:pt idx="5">Betalingsformidling</cx:pt>
          <cx:pt idx="6">Øvrige</cx:pt>
          <cx:pt idx="7">1. kvt. 2025</cx:pt>
        </cx:lvl>
      </cx:strDim>
      <cx:numDim type="val">
        <cx:f>'Ark1'!$B$6:$B$13</cx:f>
        <cx:lvl ptCount="8" formatCode="Standard">
          <cx:pt idx="0">169.09999999999999</cx:pt>
          <cx:pt idx="1">-1.7000000000000011</cx:pt>
          <cx:pt idx="2">-1.1000000000000001</cx:pt>
          <cx:pt idx="3">0.90000000000000002</cx:pt>
          <cx:pt idx="4">1.6000000000000001</cx:pt>
          <cx:pt idx="5">2.2000000000000002</cx:pt>
          <cx:pt idx="6">2.8999999999999999</cx:pt>
          <cx:pt idx="7">173.90000000000001</cx:pt>
        </cx:lvl>
      </cx:numDim>
    </cx:data>
  </cx:chartData>
  <cx:chart>
    <cx:plotArea>
      <cx:plotAreaRegion>
        <cx:series layoutId="waterfall" uniqueId="{7CBB7618-D5B6-4894-8834-6654D9F37715}">
          <cx:dataPt idx="0">
            <cx:spPr>
              <a:solidFill>
                <a:srgbClr val="3F224F"/>
              </a:solidFill>
            </cx:spPr>
          </cx:dataPt>
          <cx:dataPt idx="7">
            <cx:spPr>
              <a:solidFill>
                <a:srgbClr val="3F224F"/>
              </a:solidFill>
            </cx:spPr>
          </cx:dataPt>
          <cx:dataLabels pos="outEnd">
            <cx:txPr>
              <a:bodyPr spcFirstLastPara="1" vertOverflow="ellipsis" horzOverflow="overflow" wrap="square" lIns="0" tIns="0" rIns="0" bIns="0" anchor="ctr" anchorCtr="1"/>
              <a:lstStyle/>
              <a:p>
                <a:pPr algn="ctr" rtl="0">
                  <a:defRPr b="1">
                    <a:solidFill>
                      <a:schemeClr val="tx1"/>
                    </a:solidFill>
                  </a:defRPr>
                </a:pPr>
                <a:endParaRPr lang="da-DK" sz="1197" b="1" i="0" u="none" strike="noStrike" baseline="0">
                  <a:solidFill>
                    <a:schemeClr val="tx1"/>
                  </a:solidFill>
                  <a:latin typeface="Calibri" panose="020F0502020204030204"/>
                </a:endParaRPr>
              </a:p>
            </cx:txPr>
            <cx:visibility seriesName="0" categoryName="0" value="1"/>
          </cx:dataLabels>
          <cx:dataId val="0"/>
          <cx:layoutPr>
            <cx:subtotals>
              <cx:idx val="7"/>
            </cx:subtotals>
          </cx:layoutPr>
        </cx:series>
      </cx:plotAreaRegion>
      <cx:axis id="0">
        <cx:catScaling gapWidth="0.5"/>
        <cx:tickLabels/>
        <cx:txPr>
          <a:bodyPr vertOverflow="overflow" horzOverflow="overflow" wrap="square" lIns="0" tIns="0" rIns="0" bIns="0"/>
          <a:lstStyle/>
          <a:p>
            <a:pPr algn="ctr" rtl="0">
              <a:defRPr sz="1100" b="1"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sz="1100" b="1">
              <a:solidFill>
                <a:schemeClr val="tx1"/>
              </a:solidFill>
            </a:endParaRPr>
          </a:p>
        </cx:txPr>
      </cx:axis>
      <cx:axis id="1">
        <cx:valScaling max="180" min="160"/>
        <cx:majorGridlines/>
        <cx:tickLabels/>
        <cx:numFmt formatCode="#.##0" sourceLinked="0"/>
        <cx:spPr>
          <a:ln>
            <a:noFill/>
          </a:ln>
        </cx:spPr>
        <cx:txPr>
          <a:bodyPr vertOverflow="overflow" horzOverflow="overflow" wrap="square" lIns="0" tIns="0" rIns="0" bIns="0"/>
          <a:lstStyle/>
          <a:p>
            <a:pPr algn="ctr" rtl="0">
              <a:defRPr sz="1000" b="1"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sz="1000" b="1">
              <a:solidFill>
                <a:schemeClr val="tx1"/>
              </a:solidFill>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306EB702-07EB-A641-8AFC-9D9B3D862AE9}"/>
              </a:ext>
            </a:extLst>
          </p:cNvPr>
          <p:cNvSpPr>
            <a:spLocks noGrp="1"/>
          </p:cNvSpPr>
          <p:nvPr>
            <p:ph type="hdr" sz="quarter"/>
          </p:nvPr>
        </p:nvSpPr>
        <p:spPr>
          <a:xfrm>
            <a:off x="0" y="0"/>
            <a:ext cx="3037840" cy="466434"/>
          </a:xfrm>
          <a:prstGeom prst="rect">
            <a:avLst/>
          </a:prstGeom>
        </p:spPr>
        <p:txBody>
          <a:bodyPr vert="horz" lIns="93174" tIns="46587" rIns="93174" bIns="46587" rtlCol="0"/>
          <a:lstStyle>
            <a:lvl1pPr algn="l">
              <a:defRPr sz="1200"/>
            </a:lvl1pPr>
          </a:lstStyle>
          <a:p>
            <a:endParaRPr lang="da-DK"/>
          </a:p>
        </p:txBody>
      </p:sp>
      <p:sp>
        <p:nvSpPr>
          <p:cNvPr id="3" name="Pladsholder til dato 2">
            <a:extLst>
              <a:ext uri="{FF2B5EF4-FFF2-40B4-BE49-F238E27FC236}">
                <a16:creationId xmlns:a16="http://schemas.microsoft.com/office/drawing/2014/main" id="{998C8783-E594-E04B-BFBA-30BC7DABF608}"/>
              </a:ext>
            </a:extLst>
          </p:cNvPr>
          <p:cNvSpPr>
            <a:spLocks noGrp="1"/>
          </p:cNvSpPr>
          <p:nvPr>
            <p:ph type="dt" sz="quarter" idx="1"/>
          </p:nvPr>
        </p:nvSpPr>
        <p:spPr>
          <a:xfrm>
            <a:off x="3970938" y="0"/>
            <a:ext cx="3037840" cy="466434"/>
          </a:xfrm>
          <a:prstGeom prst="rect">
            <a:avLst/>
          </a:prstGeom>
        </p:spPr>
        <p:txBody>
          <a:bodyPr vert="horz" lIns="93174" tIns="46587" rIns="93174" bIns="46587" rtlCol="0"/>
          <a:lstStyle>
            <a:lvl1pPr algn="r">
              <a:defRPr sz="1200"/>
            </a:lvl1pPr>
          </a:lstStyle>
          <a:p>
            <a:fld id="{A9D80FF3-29B7-3940-B51B-1E0CB6C4DEAF}" type="datetimeFigureOut">
              <a:rPr lang="da-DK" smtClean="0"/>
              <a:t>19-05-2025</a:t>
            </a:fld>
            <a:endParaRPr lang="da-DK"/>
          </a:p>
        </p:txBody>
      </p:sp>
      <p:sp>
        <p:nvSpPr>
          <p:cNvPr id="4" name="Pladsholder til sidefod 3">
            <a:extLst>
              <a:ext uri="{FF2B5EF4-FFF2-40B4-BE49-F238E27FC236}">
                <a16:creationId xmlns:a16="http://schemas.microsoft.com/office/drawing/2014/main" id="{BCD576DD-DA7A-7C47-8FBC-87E154D94D84}"/>
              </a:ext>
            </a:extLst>
          </p:cNvPr>
          <p:cNvSpPr>
            <a:spLocks noGrp="1"/>
          </p:cNvSpPr>
          <p:nvPr>
            <p:ph type="ftr" sz="quarter" idx="2"/>
          </p:nvPr>
        </p:nvSpPr>
        <p:spPr>
          <a:xfrm>
            <a:off x="0" y="8829968"/>
            <a:ext cx="3037840" cy="466434"/>
          </a:xfrm>
          <a:prstGeom prst="rect">
            <a:avLst/>
          </a:prstGeom>
        </p:spPr>
        <p:txBody>
          <a:bodyPr vert="horz" lIns="93174" tIns="46587" rIns="93174" bIns="46587" rtlCol="0" anchor="b"/>
          <a:lstStyle>
            <a:lvl1pPr algn="l">
              <a:defRPr sz="1200"/>
            </a:lvl1pPr>
          </a:lstStyle>
          <a:p>
            <a:r>
              <a:rPr lang="da-DK"/>
              <a:t>Delårsrapport, 1. kvartal 2025</a:t>
            </a:r>
          </a:p>
        </p:txBody>
      </p:sp>
      <p:sp>
        <p:nvSpPr>
          <p:cNvPr id="5" name="Pladsholder til slidenummer 4">
            <a:extLst>
              <a:ext uri="{FF2B5EF4-FFF2-40B4-BE49-F238E27FC236}">
                <a16:creationId xmlns:a16="http://schemas.microsoft.com/office/drawing/2014/main" id="{0BB42F6A-2D68-2849-82AC-622BFCEE474D}"/>
              </a:ext>
            </a:extLst>
          </p:cNvPr>
          <p:cNvSpPr>
            <a:spLocks noGrp="1"/>
          </p:cNvSpPr>
          <p:nvPr>
            <p:ph type="sldNum" sz="quarter" idx="3"/>
          </p:nvPr>
        </p:nvSpPr>
        <p:spPr>
          <a:xfrm>
            <a:off x="3970938" y="8829968"/>
            <a:ext cx="3037840" cy="466434"/>
          </a:xfrm>
          <a:prstGeom prst="rect">
            <a:avLst/>
          </a:prstGeom>
        </p:spPr>
        <p:txBody>
          <a:bodyPr vert="horz" lIns="93174" tIns="46587" rIns="93174" bIns="46587" rtlCol="0" anchor="b"/>
          <a:lstStyle>
            <a:lvl1pPr algn="r">
              <a:defRPr sz="1200"/>
            </a:lvl1pPr>
          </a:lstStyle>
          <a:p>
            <a:fld id="{FE557A47-7E0B-6D42-891C-007A470EB3FE}" type="slidenum">
              <a:rPr lang="da-DK" smtClean="0"/>
              <a:t>‹#›</a:t>
            </a:fld>
            <a:endParaRPr lang="da-DK"/>
          </a:p>
        </p:txBody>
      </p:sp>
    </p:spTree>
    <p:extLst>
      <p:ext uri="{BB962C8B-B14F-4D97-AF65-F5344CB8AC3E}">
        <p14:creationId xmlns:p14="http://schemas.microsoft.com/office/powerpoint/2010/main" val="1781244898"/>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2928" userDrawn="1">
          <p15:clr>
            <a:srgbClr val="F26B43"/>
          </p15:clr>
        </p15:guide>
        <p15:guide id="2" pos="220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3037840" cy="466434"/>
          </a:xfrm>
          <a:prstGeom prst="rect">
            <a:avLst/>
          </a:prstGeom>
        </p:spPr>
        <p:txBody>
          <a:bodyPr vert="horz" lIns="93174" tIns="46587" rIns="93174" bIns="46587" rtlCol="0"/>
          <a:lstStyle>
            <a:lvl1pPr algn="l">
              <a:defRPr sz="1200"/>
            </a:lvl1pPr>
          </a:lstStyle>
          <a:p>
            <a:endParaRPr lang="da-DK"/>
          </a:p>
        </p:txBody>
      </p:sp>
      <p:sp>
        <p:nvSpPr>
          <p:cNvPr id="3" name="Pladsholder til dato 2"/>
          <p:cNvSpPr>
            <a:spLocks noGrp="1"/>
          </p:cNvSpPr>
          <p:nvPr>
            <p:ph type="dt" idx="1"/>
          </p:nvPr>
        </p:nvSpPr>
        <p:spPr>
          <a:xfrm>
            <a:off x="3970938" y="0"/>
            <a:ext cx="3037840" cy="466434"/>
          </a:xfrm>
          <a:prstGeom prst="rect">
            <a:avLst/>
          </a:prstGeom>
        </p:spPr>
        <p:txBody>
          <a:bodyPr vert="horz" lIns="93174" tIns="46587" rIns="93174" bIns="46587" rtlCol="0"/>
          <a:lstStyle>
            <a:lvl1pPr algn="r">
              <a:defRPr sz="1200"/>
            </a:lvl1pPr>
          </a:lstStyle>
          <a:p>
            <a:fld id="{A77106E1-D474-1648-914B-DD4A6FEF3FC6}" type="datetimeFigureOut">
              <a:rPr lang="da-DK" smtClean="0"/>
              <a:t>19-05-2025</a:t>
            </a:fld>
            <a:endParaRPr lang="da-DK"/>
          </a:p>
        </p:txBody>
      </p:sp>
      <p:sp>
        <p:nvSpPr>
          <p:cNvPr id="4" name="Pladsholder til slidebillede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4" tIns="46587" rIns="93174" bIns="46587" rtlCol="0" anchor="ctr"/>
          <a:lstStyle/>
          <a:p>
            <a:endParaRPr lang="da-DK"/>
          </a:p>
        </p:txBody>
      </p:sp>
      <p:sp>
        <p:nvSpPr>
          <p:cNvPr id="5" name="Pladsholder til noter 4"/>
          <p:cNvSpPr>
            <a:spLocks noGrp="1"/>
          </p:cNvSpPr>
          <p:nvPr>
            <p:ph type="body" sz="quarter" idx="3"/>
          </p:nvPr>
        </p:nvSpPr>
        <p:spPr>
          <a:xfrm>
            <a:off x="701040" y="4473892"/>
            <a:ext cx="5608320" cy="3660458"/>
          </a:xfrm>
          <a:prstGeom prst="rect">
            <a:avLst/>
          </a:prstGeom>
        </p:spPr>
        <p:txBody>
          <a:bodyPr vert="horz" lIns="93174" tIns="46587" rIns="93174" bIns="46587"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829968"/>
            <a:ext cx="3037840" cy="466434"/>
          </a:xfrm>
          <a:prstGeom prst="rect">
            <a:avLst/>
          </a:prstGeom>
        </p:spPr>
        <p:txBody>
          <a:bodyPr vert="horz" lIns="93174" tIns="46587" rIns="93174" bIns="46587" rtlCol="0" anchor="b"/>
          <a:lstStyle>
            <a:lvl1pPr algn="l">
              <a:defRPr sz="1200"/>
            </a:lvl1pPr>
          </a:lstStyle>
          <a:p>
            <a:r>
              <a:rPr lang="da-DK"/>
              <a:t>Delårsrapport, 1. kvartal 2025</a:t>
            </a:r>
          </a:p>
        </p:txBody>
      </p:sp>
      <p:sp>
        <p:nvSpPr>
          <p:cNvPr id="7" name="Pladsholder til slidenummer 6"/>
          <p:cNvSpPr>
            <a:spLocks noGrp="1"/>
          </p:cNvSpPr>
          <p:nvPr>
            <p:ph type="sldNum" sz="quarter" idx="5"/>
          </p:nvPr>
        </p:nvSpPr>
        <p:spPr>
          <a:xfrm>
            <a:off x="3970938" y="8829968"/>
            <a:ext cx="3037840" cy="466434"/>
          </a:xfrm>
          <a:prstGeom prst="rect">
            <a:avLst/>
          </a:prstGeom>
        </p:spPr>
        <p:txBody>
          <a:bodyPr vert="horz" lIns="93174" tIns="46587" rIns="93174" bIns="46587" rtlCol="0" anchor="b"/>
          <a:lstStyle>
            <a:lvl1pPr algn="r">
              <a:defRPr sz="1200"/>
            </a:lvl1pPr>
          </a:lstStyle>
          <a:p>
            <a:fld id="{05D8BE05-DAFF-AA4D-9B8B-AEB37DBB8D8A}" type="slidenum">
              <a:rPr lang="da-DK" smtClean="0"/>
              <a:t>‹#›</a:t>
            </a:fld>
            <a:endParaRPr lang="da-DK"/>
          </a:p>
        </p:txBody>
      </p:sp>
    </p:spTree>
    <p:extLst>
      <p:ext uri="{BB962C8B-B14F-4D97-AF65-F5344CB8AC3E}">
        <p14:creationId xmlns:p14="http://schemas.microsoft.com/office/powerpoint/2010/main" val="62428254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elslide">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D608945F-FB5F-B176-1FFA-43F7F70C2F34}"/>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623888" y="2111391"/>
            <a:ext cx="9013371" cy="3376942"/>
          </a:xfrm>
        </p:spPr>
        <p:txBody>
          <a:bodyPr anchor="t" anchorCtr="0"/>
          <a:lstStyle>
            <a:lvl1pPr algn="l">
              <a:defRPr sz="6000" b="1" spc="-150"/>
            </a:lvl1pPr>
          </a:lstStyle>
          <a:p>
            <a:r>
              <a:rPr lang="da-DK"/>
              <a:t>Klik for at redigere titeltypografien i masteren</a:t>
            </a:r>
            <a:endParaRPr lang="is-IS"/>
          </a:p>
        </p:txBody>
      </p:sp>
      <p:sp>
        <p:nvSpPr>
          <p:cNvPr id="3" name="Undertitel 2"/>
          <p:cNvSpPr>
            <a:spLocks noGrp="1"/>
          </p:cNvSpPr>
          <p:nvPr>
            <p:ph type="subTitle" idx="1"/>
          </p:nvPr>
        </p:nvSpPr>
        <p:spPr>
          <a:xfrm>
            <a:off x="623888" y="1233488"/>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a:p>
        </p:txBody>
      </p:sp>
      <p:sp>
        <p:nvSpPr>
          <p:cNvPr id="4" name="Pladsholder til dato 3"/>
          <p:cNvSpPr>
            <a:spLocks noGrp="1"/>
          </p:cNvSpPr>
          <p:nvPr>
            <p:ph type="dt" sz="half" idx="10"/>
          </p:nvPr>
        </p:nvSpPr>
        <p:spPr/>
        <p:txBody>
          <a:bodyPr/>
          <a:lstStyle>
            <a:lvl1pPr>
              <a:defRPr>
                <a:solidFill>
                  <a:schemeClr val="accent2"/>
                </a:solidFill>
              </a:defRPr>
            </a:lvl1pPr>
          </a:lstStyle>
          <a:p>
            <a:fld id="{C5D5CD94-C044-4601-B27C-F9A3C0BED91C}" type="datetime1">
              <a:rPr lang="da-DK" smtClean="0"/>
              <a:t>19-05-2025</a:t>
            </a:fld>
            <a:endParaRPr lang="da-DK"/>
          </a:p>
        </p:txBody>
      </p:sp>
      <p:sp>
        <p:nvSpPr>
          <p:cNvPr id="5" name="Pladsholder til sidefod 4"/>
          <p:cNvSpPr>
            <a:spLocks noGrp="1"/>
          </p:cNvSpPr>
          <p:nvPr>
            <p:ph type="ftr" sz="quarter" idx="11"/>
          </p:nvPr>
        </p:nvSpPr>
        <p:spPr/>
        <p:txBody>
          <a:bodyPr/>
          <a:lstStyle>
            <a:lvl1pPr>
              <a:defRPr>
                <a:solidFill>
                  <a:schemeClr val="accent2"/>
                </a:solidFill>
              </a:defRPr>
            </a:lvl1pPr>
          </a:lstStyle>
          <a:p>
            <a:r>
              <a:rPr lang="da-DK"/>
              <a:t>Delårsrapport, 1. kvartal 2025</a:t>
            </a:r>
          </a:p>
        </p:txBody>
      </p:sp>
      <p:sp>
        <p:nvSpPr>
          <p:cNvPr id="6" name="Pladsholder til slidenummer 5"/>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a:t>
            </a:fld>
            <a:endParaRPr lang="da-DK"/>
          </a:p>
        </p:txBody>
      </p:sp>
      <p:grpSp>
        <p:nvGrpSpPr>
          <p:cNvPr id="11" name="Gruppe 10">
            <a:extLst>
              <a:ext uri="{FF2B5EF4-FFF2-40B4-BE49-F238E27FC236}">
                <a16:creationId xmlns:a16="http://schemas.microsoft.com/office/drawing/2014/main" id="{7E29FD08-B681-2BCB-EB87-2B1149797AA6}"/>
              </a:ext>
            </a:extLst>
          </p:cNvPr>
          <p:cNvGrpSpPr/>
          <p:nvPr userDrawn="1"/>
        </p:nvGrpSpPr>
        <p:grpSpPr>
          <a:xfrm>
            <a:off x="10097870" y="196552"/>
            <a:ext cx="2094129" cy="574822"/>
            <a:chOff x="10097870" y="196552"/>
            <a:chExt cx="2094129" cy="574822"/>
          </a:xfrm>
        </p:grpSpPr>
        <p:sp>
          <p:nvSpPr>
            <p:cNvPr id="10" name="Rektangel 9">
              <a:extLst>
                <a:ext uri="{FF2B5EF4-FFF2-40B4-BE49-F238E27FC236}">
                  <a16:creationId xmlns:a16="http://schemas.microsoft.com/office/drawing/2014/main" id="{38F0C1D2-E163-9ADA-2153-9A7AAFFC1B8B}"/>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61BB520A-64D5-D1CD-9766-58DE5C4E34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825344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2_Titelslide – Blå">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1233488"/>
            <a:ext cx="9013371" cy="2082589"/>
          </a:xfrm>
        </p:spPr>
        <p:txBody>
          <a:bodyPr anchor="t" anchorCtr="0"/>
          <a:lstStyle>
            <a:lvl1pPr algn="l">
              <a:defRPr sz="6000" b="1" spc="-150">
                <a:solidFill>
                  <a:schemeClr val="accent4"/>
                </a:solidFill>
              </a:defRPr>
            </a:lvl1pPr>
          </a:lstStyle>
          <a:p>
            <a:r>
              <a:rPr lang="da-DK"/>
              <a:t>Klik for at redigere titeltypografien i masteren</a:t>
            </a:r>
            <a:endParaRPr lang="is-IS"/>
          </a:p>
        </p:txBody>
      </p:sp>
      <p:sp>
        <p:nvSpPr>
          <p:cNvPr id="3" name="Undertitel 2"/>
          <p:cNvSpPr>
            <a:spLocks noGrp="1"/>
          </p:cNvSpPr>
          <p:nvPr>
            <p:ph type="subTitle" idx="1"/>
          </p:nvPr>
        </p:nvSpPr>
        <p:spPr>
          <a:xfrm>
            <a:off x="623888" y="3429000"/>
            <a:ext cx="9013371" cy="2773496"/>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a:p>
        </p:txBody>
      </p:sp>
      <p:sp>
        <p:nvSpPr>
          <p:cNvPr id="4" name="Pladsholder til dato 3"/>
          <p:cNvSpPr>
            <a:spLocks noGrp="1"/>
          </p:cNvSpPr>
          <p:nvPr>
            <p:ph type="dt" sz="half" idx="10"/>
          </p:nvPr>
        </p:nvSpPr>
        <p:spPr/>
        <p:txBody>
          <a:bodyPr/>
          <a:lstStyle>
            <a:lvl1pPr>
              <a:defRPr>
                <a:solidFill>
                  <a:schemeClr val="accent4"/>
                </a:solidFill>
              </a:defRPr>
            </a:lvl1pPr>
          </a:lstStyle>
          <a:p>
            <a:fld id="{87C0A090-4716-4302-A948-CFD44B0E7805}" type="datetime1">
              <a:rPr lang="da-DK" smtClean="0"/>
              <a:t>19-05-2025</a:t>
            </a:fld>
            <a:endParaRPr lang="da-DK"/>
          </a:p>
        </p:txBody>
      </p:sp>
      <p:sp>
        <p:nvSpPr>
          <p:cNvPr id="5" name="Pladsholder til sidefod 4"/>
          <p:cNvSpPr>
            <a:spLocks noGrp="1"/>
          </p:cNvSpPr>
          <p:nvPr>
            <p:ph type="ftr" sz="quarter" idx="11"/>
          </p:nvPr>
        </p:nvSpPr>
        <p:spPr/>
        <p:txBody>
          <a:bodyPr/>
          <a:lstStyle>
            <a:lvl1pPr>
              <a:defRPr>
                <a:solidFill>
                  <a:schemeClr val="accent4"/>
                </a:solidFill>
              </a:defRPr>
            </a:lvl1pPr>
          </a:lstStyle>
          <a:p>
            <a:r>
              <a:rPr lang="da-DK"/>
              <a:t>Delårsrapport, 1. kvartal 2025</a:t>
            </a:r>
          </a:p>
        </p:txBody>
      </p:sp>
      <p:sp>
        <p:nvSpPr>
          <p:cNvPr id="6" name="Pladsholder til slidenummer 5"/>
          <p:cNvSpPr>
            <a:spLocks noGrp="1"/>
          </p:cNvSpPr>
          <p:nvPr>
            <p:ph type="sldNum" sz="quarter" idx="12"/>
          </p:nvPr>
        </p:nvSpPr>
        <p:spPr/>
        <p:txBody>
          <a:bodyPr/>
          <a:lstStyle>
            <a:lvl1pPr>
              <a:defRPr>
                <a:solidFill>
                  <a:schemeClr val="accent4"/>
                </a:solidFill>
              </a:defRPr>
            </a:lvl1pPr>
          </a:lstStyle>
          <a:p>
            <a:fld id="{CD3521F6-ABE2-DF4A-A30A-AF2564ABEA76}" type="slidenum">
              <a:rPr lang="da-DK" smtClean="0"/>
              <a:pPr/>
              <a:t>‹#›</a:t>
            </a:fld>
            <a:endParaRPr lang="da-DK"/>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09465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el og indholdsobjekt ">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1C8E589-2B7C-28BD-E0E7-ED6D0B32D1D5}"/>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p:txBody>
          <a:bodyPr/>
          <a:lstStyle>
            <a:lvl1pPr>
              <a:defRPr sz="3200">
                <a:solidFill>
                  <a:schemeClr val="tx1"/>
                </a:solidFill>
              </a:defRPr>
            </a:lvl1pPr>
          </a:lstStyle>
          <a:p>
            <a:r>
              <a:rPr lang="da-DK"/>
              <a:t>Klik for at redigere titeltypografien i masteren</a:t>
            </a:r>
          </a:p>
        </p:txBody>
      </p:sp>
      <p:sp>
        <p:nvSpPr>
          <p:cNvPr id="4" name="Pladsholder til dato 3"/>
          <p:cNvSpPr>
            <a:spLocks noGrp="1"/>
          </p:cNvSpPr>
          <p:nvPr>
            <p:ph type="dt" sz="half" idx="10"/>
          </p:nvPr>
        </p:nvSpPr>
        <p:spPr/>
        <p:txBody>
          <a:bodyPr/>
          <a:lstStyle>
            <a:lvl1pPr>
              <a:defRPr>
                <a:solidFill>
                  <a:schemeClr val="accent2"/>
                </a:solidFill>
              </a:defRPr>
            </a:lvl1pPr>
          </a:lstStyle>
          <a:p>
            <a:fld id="{A98D2A99-47DE-4EE8-995E-038B54B38A89}" type="datetime1">
              <a:rPr lang="da-DK" smtClean="0"/>
              <a:t>19-05-2025</a:t>
            </a:fld>
            <a:endParaRPr lang="da-DK"/>
          </a:p>
        </p:txBody>
      </p:sp>
      <p:sp>
        <p:nvSpPr>
          <p:cNvPr id="5" name="Pladsholder til sidefod 4"/>
          <p:cNvSpPr>
            <a:spLocks noGrp="1"/>
          </p:cNvSpPr>
          <p:nvPr>
            <p:ph type="ftr" sz="quarter" idx="11"/>
          </p:nvPr>
        </p:nvSpPr>
        <p:spPr/>
        <p:txBody>
          <a:bodyPr/>
          <a:lstStyle>
            <a:lvl1pPr>
              <a:defRPr>
                <a:solidFill>
                  <a:schemeClr val="accent2"/>
                </a:solidFill>
              </a:defRPr>
            </a:lvl1pPr>
          </a:lstStyle>
          <a:p>
            <a:r>
              <a:rPr lang="da-DK"/>
              <a:t>Delårsrapport, 1. kvartal 2025</a:t>
            </a:r>
          </a:p>
        </p:txBody>
      </p:sp>
      <p:sp>
        <p:nvSpPr>
          <p:cNvPr id="6" name="Pladsholder til slidenummer 5"/>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a:t>
            </a:fld>
            <a:endParaRPr lang="da-DK"/>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10909300" cy="412264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grpSp>
        <p:nvGrpSpPr>
          <p:cNvPr id="3" name="Gruppe 2">
            <a:extLst>
              <a:ext uri="{FF2B5EF4-FFF2-40B4-BE49-F238E27FC236}">
                <a16:creationId xmlns:a16="http://schemas.microsoft.com/office/drawing/2014/main" id="{08105943-53A0-5F6E-D187-2133B2718C4C}"/>
              </a:ext>
            </a:extLst>
          </p:cNvPr>
          <p:cNvGrpSpPr/>
          <p:nvPr userDrawn="1"/>
        </p:nvGrpSpPr>
        <p:grpSpPr>
          <a:xfrm>
            <a:off x="10097870" y="196552"/>
            <a:ext cx="2094129" cy="574822"/>
            <a:chOff x="10097870" y="196552"/>
            <a:chExt cx="2094129" cy="574822"/>
          </a:xfrm>
        </p:grpSpPr>
        <p:sp>
          <p:nvSpPr>
            <p:cNvPr id="7" name="Rektangel 6">
              <a:extLst>
                <a:ext uri="{FF2B5EF4-FFF2-40B4-BE49-F238E27FC236}">
                  <a16:creationId xmlns:a16="http://schemas.microsoft.com/office/drawing/2014/main" id="{D7E5A349-DE08-BD92-E32E-E3961AD8885C}"/>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a:extLst>
                <a:ext uri="{FF2B5EF4-FFF2-40B4-BE49-F238E27FC236}">
                  <a16:creationId xmlns:a16="http://schemas.microsoft.com/office/drawing/2014/main" id="{DBD36CF2-E425-AEE2-1033-6159EA41C5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07249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el og indholdsobjekt – grøn">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1C8E589-2B7C-28BD-E0E7-ED6D0B32D1D5}"/>
              </a:ext>
            </a:extLst>
          </p:cNvPr>
          <p:cNvSpPr/>
          <p:nvPr userDrawn="1"/>
        </p:nvSpPr>
        <p:spPr>
          <a:xfrm>
            <a:off x="0" y="6571900"/>
            <a:ext cx="12191999" cy="28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p:txBody>
          <a:bodyPr/>
          <a:lstStyle>
            <a:lvl1pPr>
              <a:defRPr sz="3200"/>
            </a:lvl1pPr>
          </a:lstStyle>
          <a:p>
            <a:r>
              <a:rPr lang="da-DK"/>
              <a:t>Klik for at redigere titeltypografien i masteren</a:t>
            </a:r>
          </a:p>
        </p:txBody>
      </p:sp>
      <p:sp>
        <p:nvSpPr>
          <p:cNvPr id="4" name="Pladsholder til dato 3"/>
          <p:cNvSpPr>
            <a:spLocks noGrp="1"/>
          </p:cNvSpPr>
          <p:nvPr>
            <p:ph type="dt" sz="half" idx="10"/>
          </p:nvPr>
        </p:nvSpPr>
        <p:spPr/>
        <p:txBody>
          <a:bodyPr/>
          <a:lstStyle/>
          <a:p>
            <a:fld id="{A5D69198-7DD5-4E26-84FD-4EF3BF9F2B0A}" type="datetime1">
              <a:rPr lang="da-DK" smtClean="0"/>
              <a:t>19-05-2025</a:t>
            </a:fld>
            <a:endParaRPr lang="da-DK"/>
          </a:p>
        </p:txBody>
      </p:sp>
      <p:sp>
        <p:nvSpPr>
          <p:cNvPr id="5" name="Pladsholder til sidefod 4"/>
          <p:cNvSpPr>
            <a:spLocks noGrp="1"/>
          </p:cNvSpPr>
          <p:nvPr>
            <p:ph type="ftr" sz="quarter" idx="11"/>
          </p:nvPr>
        </p:nvSpPr>
        <p:spPr/>
        <p:txBody>
          <a:bodyPr/>
          <a:lstStyle/>
          <a:p>
            <a:r>
              <a:rPr lang="da-DK"/>
              <a:t>Delårsrapport, 1. kvartal 2025</a:t>
            </a:r>
          </a:p>
        </p:txBody>
      </p:sp>
      <p:sp>
        <p:nvSpPr>
          <p:cNvPr id="6" name="Pladsholder til slidenummer 5"/>
          <p:cNvSpPr>
            <a:spLocks noGrp="1"/>
          </p:cNvSpPr>
          <p:nvPr>
            <p:ph type="sldNum" sz="quarter" idx="12"/>
          </p:nvPr>
        </p:nvSpPr>
        <p:spPr/>
        <p:txBody>
          <a:bodyPr/>
          <a:lstStyle/>
          <a:p>
            <a:fld id="{CD3521F6-ABE2-DF4A-A30A-AF2564ABEA76}" type="slidenum">
              <a:rPr lang="da-DK" smtClean="0"/>
              <a:t>‹#›</a:t>
            </a:fld>
            <a:endParaRPr lang="da-DK"/>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10909300" cy="412264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grpSp>
        <p:nvGrpSpPr>
          <p:cNvPr id="3" name="Gruppe 2">
            <a:extLst>
              <a:ext uri="{FF2B5EF4-FFF2-40B4-BE49-F238E27FC236}">
                <a16:creationId xmlns:a16="http://schemas.microsoft.com/office/drawing/2014/main" id="{08105943-53A0-5F6E-D187-2133B2718C4C}"/>
              </a:ext>
            </a:extLst>
          </p:cNvPr>
          <p:cNvGrpSpPr/>
          <p:nvPr userDrawn="1"/>
        </p:nvGrpSpPr>
        <p:grpSpPr>
          <a:xfrm>
            <a:off x="10097870" y="196552"/>
            <a:ext cx="2094129" cy="574822"/>
            <a:chOff x="10097870" y="196552"/>
            <a:chExt cx="2094129" cy="574822"/>
          </a:xfrm>
        </p:grpSpPr>
        <p:sp>
          <p:nvSpPr>
            <p:cNvPr id="7" name="Rektangel 6">
              <a:extLst>
                <a:ext uri="{FF2B5EF4-FFF2-40B4-BE49-F238E27FC236}">
                  <a16:creationId xmlns:a16="http://schemas.microsoft.com/office/drawing/2014/main" id="{D7E5A349-DE08-BD92-E32E-E3961AD8885C}"/>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a:extLst>
                <a:ext uri="{FF2B5EF4-FFF2-40B4-BE49-F238E27FC236}">
                  <a16:creationId xmlns:a16="http://schemas.microsoft.com/office/drawing/2014/main" id="{DBD36CF2-E425-AEE2-1033-6159EA41C5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181476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3_Titelslide – billede">
    <p:bg>
      <p:bgPr>
        <a:solidFill>
          <a:schemeClr val="bg2"/>
        </a:solidFill>
        <a:effectLst/>
      </p:bgPr>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630164F7-369C-4006-2E4D-D3E9F38BC46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a:stretch/>
        </p:blipFill>
        <p:spPr>
          <a:xfrm>
            <a:off x="0" y="0"/>
            <a:ext cx="12191999" cy="6858000"/>
          </a:xfrm>
          <a:prstGeom prst="rect">
            <a:avLst/>
          </a:prstGeom>
        </p:spPr>
      </p:pic>
      <p:sp>
        <p:nvSpPr>
          <p:cNvPr id="11" name="Rektangel 10">
            <a:extLst>
              <a:ext uri="{FF2B5EF4-FFF2-40B4-BE49-F238E27FC236}">
                <a16:creationId xmlns:a16="http://schemas.microsoft.com/office/drawing/2014/main" id="{25180C27-438F-4AB8-AEAA-27B8CF34F9D2}"/>
              </a:ext>
            </a:extLst>
          </p:cNvPr>
          <p:cNvSpPr/>
          <p:nvPr userDrawn="1"/>
        </p:nvSpPr>
        <p:spPr>
          <a:xfrm>
            <a:off x="0" y="0"/>
            <a:ext cx="12192000" cy="6858000"/>
          </a:xfrm>
          <a:prstGeom prst="rect">
            <a:avLst/>
          </a:prstGeom>
          <a:gradFill>
            <a:gsLst>
              <a:gs pos="28000">
                <a:schemeClr val="bg1">
                  <a:alpha val="0"/>
                </a:schemeClr>
              </a:gs>
              <a:gs pos="99000">
                <a:schemeClr val="accent4">
                  <a:alpha val="40302"/>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623888" y="3025018"/>
            <a:ext cx="9013371" cy="1828272"/>
          </a:xfrm>
        </p:spPr>
        <p:txBody>
          <a:bodyPr anchor="t" anchorCtr="0"/>
          <a:lstStyle>
            <a:lvl1pPr algn="l">
              <a:defRPr sz="6000" b="1" spc="-150">
                <a:solidFill>
                  <a:schemeClr val="bg1"/>
                </a:solidFill>
              </a:defRPr>
            </a:lvl1pPr>
          </a:lstStyle>
          <a:p>
            <a:r>
              <a:rPr lang="da-DK"/>
              <a:t>Klik for at redigere titeltypografien i masteren</a:t>
            </a:r>
            <a:endParaRPr lang="is-IS"/>
          </a:p>
        </p:txBody>
      </p:sp>
      <p:sp>
        <p:nvSpPr>
          <p:cNvPr id="3" name="Undertitel 2"/>
          <p:cNvSpPr>
            <a:spLocks noGrp="1"/>
          </p:cNvSpPr>
          <p:nvPr>
            <p:ph type="subTitle" idx="1"/>
          </p:nvPr>
        </p:nvSpPr>
        <p:spPr>
          <a:xfrm>
            <a:off x="623888" y="4992045"/>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b="1"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a:p>
        </p:txBody>
      </p:sp>
      <p:sp>
        <p:nvSpPr>
          <p:cNvPr id="4" name="Pladsholder til dato 3"/>
          <p:cNvSpPr>
            <a:spLocks noGrp="1"/>
          </p:cNvSpPr>
          <p:nvPr>
            <p:ph type="dt" sz="half" idx="10"/>
          </p:nvPr>
        </p:nvSpPr>
        <p:spPr/>
        <p:txBody>
          <a:bodyPr/>
          <a:lstStyle>
            <a:lvl1pPr>
              <a:defRPr>
                <a:solidFill>
                  <a:schemeClr val="bg1"/>
                </a:solidFill>
              </a:defRPr>
            </a:lvl1pPr>
          </a:lstStyle>
          <a:p>
            <a:fld id="{2198C50B-59B1-45AE-B038-2F25E3480899}" type="datetime1">
              <a:rPr lang="da-DK" smtClean="0"/>
              <a:t>19-05-2025</a:t>
            </a:fld>
            <a:endParaRPr lang="da-DK"/>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da-DK"/>
              <a:t>Delårsrapport, 1. kvartal 2025</a:t>
            </a:r>
          </a:p>
        </p:txBody>
      </p:sp>
      <p:sp>
        <p:nvSpPr>
          <p:cNvPr id="6" name="Pladsholder til slidenummer 5"/>
          <p:cNvSpPr>
            <a:spLocks noGrp="1"/>
          </p:cNvSpPr>
          <p:nvPr>
            <p:ph type="sldNum" sz="quarter" idx="12"/>
          </p:nvPr>
        </p:nvSpPr>
        <p:spPr/>
        <p:txBody>
          <a:bodyPr/>
          <a:lstStyle>
            <a:lvl1pPr>
              <a:defRPr>
                <a:solidFill>
                  <a:schemeClr val="bg1"/>
                </a:solidFill>
              </a:defRPr>
            </a:lvl1pPr>
          </a:lstStyle>
          <a:p>
            <a:fld id="{CD3521F6-ABE2-DF4A-A30A-AF2564ABEA76}" type="slidenum">
              <a:rPr lang="da-DK" smtClean="0"/>
              <a:pPr/>
              <a:t>‹#›</a:t>
            </a:fld>
            <a:endParaRPr lang="da-DK"/>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147046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4_Titelslide – Grøn / Billede">
    <p:bg>
      <p:bgPr>
        <a:solidFill>
          <a:schemeClr val="bg2"/>
        </a:solidFill>
        <a:effectLst/>
      </p:bgPr>
    </p:bg>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EE48D822-C3D2-A681-E4CF-7DB5D3658B2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Rektangel 10">
            <a:extLst>
              <a:ext uri="{FF2B5EF4-FFF2-40B4-BE49-F238E27FC236}">
                <a16:creationId xmlns:a16="http://schemas.microsoft.com/office/drawing/2014/main" id="{938358D3-09AB-46A3-18C6-AA5C0A9E9D27}"/>
              </a:ext>
            </a:extLst>
          </p:cNvPr>
          <p:cNvSpPr/>
          <p:nvPr userDrawn="1"/>
        </p:nvSpPr>
        <p:spPr>
          <a:xfrm>
            <a:off x="0" y="0"/>
            <a:ext cx="12192000" cy="6858000"/>
          </a:xfrm>
          <a:prstGeom prst="rect">
            <a:avLst/>
          </a:prstGeom>
          <a:solidFill>
            <a:schemeClr val="tx1">
              <a:alpha val="651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623888" y="3025018"/>
            <a:ext cx="9013371" cy="1828272"/>
          </a:xfrm>
        </p:spPr>
        <p:txBody>
          <a:bodyPr anchor="t" anchorCtr="0"/>
          <a:lstStyle>
            <a:lvl1pPr algn="l">
              <a:defRPr sz="6000" b="1" spc="-150">
                <a:solidFill>
                  <a:schemeClr val="bg1"/>
                </a:solidFill>
              </a:defRPr>
            </a:lvl1pPr>
          </a:lstStyle>
          <a:p>
            <a:r>
              <a:rPr lang="da-DK"/>
              <a:t>Klik for at redigere titeltypografien i masteren</a:t>
            </a:r>
            <a:endParaRPr lang="is-IS"/>
          </a:p>
        </p:txBody>
      </p:sp>
      <p:sp>
        <p:nvSpPr>
          <p:cNvPr id="3" name="Undertitel 2"/>
          <p:cNvSpPr>
            <a:spLocks noGrp="1"/>
          </p:cNvSpPr>
          <p:nvPr>
            <p:ph type="subTitle" idx="1"/>
          </p:nvPr>
        </p:nvSpPr>
        <p:spPr>
          <a:xfrm>
            <a:off x="623888" y="4992045"/>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b="1"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a:p>
        </p:txBody>
      </p:sp>
      <p:sp>
        <p:nvSpPr>
          <p:cNvPr id="4" name="Pladsholder til dato 3"/>
          <p:cNvSpPr>
            <a:spLocks noGrp="1"/>
          </p:cNvSpPr>
          <p:nvPr>
            <p:ph type="dt" sz="half" idx="10"/>
          </p:nvPr>
        </p:nvSpPr>
        <p:spPr/>
        <p:txBody>
          <a:bodyPr/>
          <a:lstStyle>
            <a:lvl1pPr>
              <a:defRPr>
                <a:solidFill>
                  <a:schemeClr val="tx2"/>
                </a:solidFill>
              </a:defRPr>
            </a:lvl1pPr>
          </a:lstStyle>
          <a:p>
            <a:fld id="{80BCC4C6-A497-4CB1-92C2-52412CA68751}" type="datetime1">
              <a:rPr lang="da-DK" smtClean="0"/>
              <a:t>19-05-2025</a:t>
            </a:fld>
            <a:endParaRPr lang="da-DK"/>
          </a:p>
        </p:txBody>
      </p:sp>
      <p:sp>
        <p:nvSpPr>
          <p:cNvPr id="5" name="Pladsholder til sidefod 4"/>
          <p:cNvSpPr>
            <a:spLocks noGrp="1"/>
          </p:cNvSpPr>
          <p:nvPr>
            <p:ph type="ftr" sz="quarter" idx="11"/>
          </p:nvPr>
        </p:nvSpPr>
        <p:spPr/>
        <p:txBody>
          <a:bodyPr/>
          <a:lstStyle>
            <a:lvl1pPr>
              <a:defRPr>
                <a:solidFill>
                  <a:schemeClr val="tx2"/>
                </a:solidFill>
              </a:defRPr>
            </a:lvl1pPr>
          </a:lstStyle>
          <a:p>
            <a:r>
              <a:rPr lang="da-DK"/>
              <a:t>Delårsrapport, 1. kvartal 2025</a:t>
            </a:r>
          </a:p>
        </p:txBody>
      </p:sp>
      <p:sp>
        <p:nvSpPr>
          <p:cNvPr id="6" name="Pladsholder til slidenummer 5"/>
          <p:cNvSpPr>
            <a:spLocks noGrp="1"/>
          </p:cNvSpPr>
          <p:nvPr>
            <p:ph type="sldNum" sz="quarter" idx="12"/>
          </p:nvPr>
        </p:nvSpPr>
        <p:spPr/>
        <p:txBody>
          <a:bodyPr/>
          <a:lstStyle>
            <a:lvl1pPr>
              <a:defRPr>
                <a:solidFill>
                  <a:schemeClr val="tx2"/>
                </a:solidFill>
              </a:defRPr>
            </a:lvl1pPr>
          </a:lstStyle>
          <a:p>
            <a:fld id="{CD3521F6-ABE2-DF4A-A30A-AF2564ABEA76}" type="slidenum">
              <a:rPr lang="da-DK" smtClean="0"/>
              <a:pPr/>
              <a:t>‹#›</a:t>
            </a:fld>
            <a:endParaRPr lang="da-DK"/>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4217459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5_Titelslide – Grøn / Billede">
    <p:bg>
      <p:bgPr>
        <a:solidFill>
          <a:schemeClr val="bg2"/>
        </a:solidFill>
        <a:effectLst/>
      </p:bgPr>
    </p:bg>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EE48D822-C3D2-A681-E4CF-7DB5D3658B2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11" name="Rektangel 10">
            <a:extLst>
              <a:ext uri="{FF2B5EF4-FFF2-40B4-BE49-F238E27FC236}">
                <a16:creationId xmlns:a16="http://schemas.microsoft.com/office/drawing/2014/main" id="{938358D3-09AB-46A3-18C6-AA5C0A9E9D27}"/>
              </a:ext>
            </a:extLst>
          </p:cNvPr>
          <p:cNvSpPr/>
          <p:nvPr userDrawn="1"/>
        </p:nvSpPr>
        <p:spPr>
          <a:xfrm>
            <a:off x="0" y="0"/>
            <a:ext cx="12191999" cy="6858000"/>
          </a:xfrm>
          <a:prstGeom prst="rect">
            <a:avLst/>
          </a:prstGeom>
          <a:solidFill>
            <a:schemeClr val="tx1">
              <a:alpha val="651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623888" y="3025018"/>
            <a:ext cx="9013371" cy="1828272"/>
          </a:xfrm>
        </p:spPr>
        <p:txBody>
          <a:bodyPr anchor="t" anchorCtr="0"/>
          <a:lstStyle>
            <a:lvl1pPr algn="l">
              <a:defRPr sz="6000" b="1" spc="-150">
                <a:solidFill>
                  <a:schemeClr val="bg1"/>
                </a:solidFill>
              </a:defRPr>
            </a:lvl1pPr>
          </a:lstStyle>
          <a:p>
            <a:r>
              <a:rPr lang="da-DK"/>
              <a:t>Klik for at redigere titeltypografien i masteren</a:t>
            </a:r>
            <a:endParaRPr lang="is-IS"/>
          </a:p>
        </p:txBody>
      </p:sp>
      <p:sp>
        <p:nvSpPr>
          <p:cNvPr id="3" name="Undertitel 2"/>
          <p:cNvSpPr>
            <a:spLocks noGrp="1"/>
          </p:cNvSpPr>
          <p:nvPr>
            <p:ph type="subTitle" idx="1"/>
          </p:nvPr>
        </p:nvSpPr>
        <p:spPr>
          <a:xfrm>
            <a:off x="623888" y="4992045"/>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b="1"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a:p>
        </p:txBody>
      </p:sp>
      <p:sp>
        <p:nvSpPr>
          <p:cNvPr id="4" name="Pladsholder til dato 3"/>
          <p:cNvSpPr>
            <a:spLocks noGrp="1"/>
          </p:cNvSpPr>
          <p:nvPr>
            <p:ph type="dt" sz="half" idx="10"/>
          </p:nvPr>
        </p:nvSpPr>
        <p:spPr/>
        <p:txBody>
          <a:bodyPr/>
          <a:lstStyle>
            <a:lvl1pPr>
              <a:defRPr>
                <a:solidFill>
                  <a:schemeClr val="tx2"/>
                </a:solidFill>
              </a:defRPr>
            </a:lvl1pPr>
          </a:lstStyle>
          <a:p>
            <a:fld id="{F0E7CD74-7A30-4309-B198-F884541E133F}" type="datetime1">
              <a:rPr lang="da-DK" smtClean="0"/>
              <a:t>19-05-2025</a:t>
            </a:fld>
            <a:endParaRPr lang="da-DK"/>
          </a:p>
        </p:txBody>
      </p:sp>
      <p:sp>
        <p:nvSpPr>
          <p:cNvPr id="5" name="Pladsholder til sidefod 4"/>
          <p:cNvSpPr>
            <a:spLocks noGrp="1"/>
          </p:cNvSpPr>
          <p:nvPr>
            <p:ph type="ftr" sz="quarter" idx="11"/>
          </p:nvPr>
        </p:nvSpPr>
        <p:spPr/>
        <p:txBody>
          <a:bodyPr/>
          <a:lstStyle>
            <a:lvl1pPr>
              <a:defRPr>
                <a:solidFill>
                  <a:schemeClr val="tx2"/>
                </a:solidFill>
              </a:defRPr>
            </a:lvl1pPr>
          </a:lstStyle>
          <a:p>
            <a:r>
              <a:rPr lang="da-DK"/>
              <a:t>Delårsrapport, 1. kvartal 2025</a:t>
            </a:r>
          </a:p>
        </p:txBody>
      </p:sp>
      <p:sp>
        <p:nvSpPr>
          <p:cNvPr id="6" name="Pladsholder til slidenummer 5"/>
          <p:cNvSpPr>
            <a:spLocks noGrp="1"/>
          </p:cNvSpPr>
          <p:nvPr>
            <p:ph type="sldNum" sz="quarter" idx="12"/>
          </p:nvPr>
        </p:nvSpPr>
        <p:spPr/>
        <p:txBody>
          <a:bodyPr/>
          <a:lstStyle>
            <a:lvl1pPr>
              <a:defRPr>
                <a:solidFill>
                  <a:schemeClr val="tx2"/>
                </a:solidFill>
              </a:defRPr>
            </a:lvl1pPr>
          </a:lstStyle>
          <a:p>
            <a:fld id="{CD3521F6-ABE2-DF4A-A30A-AF2564ABEA76}" type="slidenum">
              <a:rPr lang="da-DK" smtClean="0"/>
              <a:pPr/>
              <a:t>‹#›</a:t>
            </a:fld>
            <a:endParaRPr lang="da-DK"/>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394734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elslide – billede">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3ED69C4C-F871-DC02-C0D6-E229A018EB86}"/>
              </a:ext>
            </a:extLst>
          </p:cNvPr>
          <p:cNvSpPr>
            <a:spLocks noGrp="1"/>
          </p:cNvSpPr>
          <p:nvPr>
            <p:ph type="pic" sz="quarter" idx="13" hasCustomPrompt="1"/>
          </p:nvPr>
        </p:nvSpPr>
        <p:spPr>
          <a:xfrm>
            <a:off x="0" y="0"/>
            <a:ext cx="12192000" cy="6858000"/>
          </a:xfrm>
          <a:solidFill>
            <a:schemeClr val="bg1">
              <a:lumMod val="95000"/>
            </a:schemeClr>
          </a:solidFill>
        </p:spPr>
        <p:txBody>
          <a:bodyPr/>
          <a:lstStyle>
            <a:lvl1pPr marL="0" indent="0">
              <a:buNone/>
              <a:defRPr sz="1200"/>
            </a:lvl1pPr>
          </a:lstStyle>
          <a:p>
            <a:r>
              <a:rPr lang="da-DK"/>
              <a:t>Klik her for at indsætte baggrundsbillede</a:t>
            </a:r>
          </a:p>
        </p:txBody>
      </p:sp>
      <p:sp>
        <p:nvSpPr>
          <p:cNvPr id="2" name="Titel 1"/>
          <p:cNvSpPr>
            <a:spLocks noGrp="1"/>
          </p:cNvSpPr>
          <p:nvPr>
            <p:ph type="ctrTitle"/>
          </p:nvPr>
        </p:nvSpPr>
        <p:spPr>
          <a:xfrm>
            <a:off x="623888" y="3025018"/>
            <a:ext cx="9013371" cy="1828272"/>
          </a:xfrm>
        </p:spPr>
        <p:txBody>
          <a:bodyPr anchor="t" anchorCtr="0"/>
          <a:lstStyle>
            <a:lvl1pPr algn="l">
              <a:defRPr sz="6000" b="1" spc="-150">
                <a:solidFill>
                  <a:schemeClr val="bg1"/>
                </a:solidFill>
              </a:defRPr>
            </a:lvl1pPr>
          </a:lstStyle>
          <a:p>
            <a:r>
              <a:rPr lang="da-DK"/>
              <a:t>Klik for at redigere titeltypografien i masteren</a:t>
            </a:r>
            <a:endParaRPr lang="is-IS"/>
          </a:p>
        </p:txBody>
      </p:sp>
      <p:sp>
        <p:nvSpPr>
          <p:cNvPr id="3" name="Undertitel 2"/>
          <p:cNvSpPr>
            <a:spLocks noGrp="1"/>
          </p:cNvSpPr>
          <p:nvPr>
            <p:ph type="subTitle" idx="1"/>
          </p:nvPr>
        </p:nvSpPr>
        <p:spPr>
          <a:xfrm>
            <a:off x="623888" y="4992045"/>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b="1"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a:p>
        </p:txBody>
      </p:sp>
      <p:sp>
        <p:nvSpPr>
          <p:cNvPr id="4" name="Pladsholder til dato 3"/>
          <p:cNvSpPr>
            <a:spLocks noGrp="1"/>
          </p:cNvSpPr>
          <p:nvPr>
            <p:ph type="dt" sz="half" idx="10"/>
          </p:nvPr>
        </p:nvSpPr>
        <p:spPr/>
        <p:txBody>
          <a:bodyPr/>
          <a:lstStyle>
            <a:lvl1pPr>
              <a:defRPr>
                <a:solidFill>
                  <a:schemeClr val="tx2"/>
                </a:solidFill>
              </a:defRPr>
            </a:lvl1pPr>
          </a:lstStyle>
          <a:p>
            <a:fld id="{0580B0A0-211A-4F34-B841-60285715A17B}" type="datetime1">
              <a:rPr lang="da-DK" smtClean="0"/>
              <a:t>19-05-2025</a:t>
            </a:fld>
            <a:endParaRPr lang="da-DK"/>
          </a:p>
        </p:txBody>
      </p:sp>
      <p:sp>
        <p:nvSpPr>
          <p:cNvPr id="5" name="Pladsholder til sidefod 4"/>
          <p:cNvSpPr>
            <a:spLocks noGrp="1"/>
          </p:cNvSpPr>
          <p:nvPr>
            <p:ph type="ftr" sz="quarter" idx="11"/>
          </p:nvPr>
        </p:nvSpPr>
        <p:spPr/>
        <p:txBody>
          <a:bodyPr/>
          <a:lstStyle>
            <a:lvl1pPr>
              <a:defRPr>
                <a:solidFill>
                  <a:schemeClr val="tx2"/>
                </a:solidFill>
              </a:defRPr>
            </a:lvl1pPr>
          </a:lstStyle>
          <a:p>
            <a:r>
              <a:rPr lang="da-DK"/>
              <a:t>Delårsrapport, 1. kvartal 2025</a:t>
            </a:r>
          </a:p>
        </p:txBody>
      </p:sp>
      <p:sp>
        <p:nvSpPr>
          <p:cNvPr id="6" name="Pladsholder til slidenummer 5"/>
          <p:cNvSpPr>
            <a:spLocks noGrp="1"/>
          </p:cNvSpPr>
          <p:nvPr>
            <p:ph type="sldNum" sz="quarter" idx="12"/>
          </p:nvPr>
        </p:nvSpPr>
        <p:spPr/>
        <p:txBody>
          <a:bodyPr/>
          <a:lstStyle>
            <a:lvl1pPr>
              <a:defRPr>
                <a:solidFill>
                  <a:schemeClr val="tx2"/>
                </a:solidFill>
              </a:defRPr>
            </a:lvl1pPr>
          </a:lstStyle>
          <a:p>
            <a:fld id="{CD3521F6-ABE2-DF4A-A30A-AF2564ABEA76}" type="slidenum">
              <a:rPr lang="da-DK" smtClean="0"/>
              <a:pPr/>
              <a:t>‹#›</a:t>
            </a:fld>
            <a:endParaRPr lang="da-DK"/>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547666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el og indholdsobjekt med ikon">
    <p:bg>
      <p:bgPr>
        <a:solidFill>
          <a:schemeClr val="bg1">
            <a:alpha val="30000"/>
          </a:schemeClr>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07A5C4BB-3AA2-DAA2-C788-A98085CC6EAB}"/>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extLst>
              <a:ext uri="{FF2B5EF4-FFF2-40B4-BE49-F238E27FC236}">
                <a16:creationId xmlns:a16="http://schemas.microsoft.com/office/drawing/2014/main" id="{290C56EF-0E8F-C9FA-83FB-102442092BB2}"/>
              </a:ext>
            </a:extLst>
          </p:cNvPr>
          <p:cNvSpPr>
            <a:spLocks noChangeAspect="1"/>
          </p:cNvSpPr>
          <p:nvPr userDrawn="1"/>
        </p:nvSpPr>
        <p:spPr>
          <a:xfrm>
            <a:off x="10032000" y="2006585"/>
            <a:ext cx="2160000" cy="21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623888" y="1233488"/>
            <a:ext cx="8786812" cy="686751"/>
          </a:xfrm>
        </p:spPr>
        <p:txBody>
          <a:bodyPr/>
          <a:lstStyle>
            <a:lvl1pPr>
              <a:defRPr sz="3200">
                <a:solidFill>
                  <a:schemeClr val="tx1"/>
                </a:solidFill>
              </a:defRPr>
            </a:lvl1pPr>
          </a:lstStyle>
          <a:p>
            <a:r>
              <a:rPr lang="da-DK"/>
              <a:t>Klik for at redigere titeltypografien i masteren</a:t>
            </a:r>
          </a:p>
        </p:txBody>
      </p:sp>
      <p:sp>
        <p:nvSpPr>
          <p:cNvPr id="4" name="Pladsholder til dato 3"/>
          <p:cNvSpPr>
            <a:spLocks noGrp="1"/>
          </p:cNvSpPr>
          <p:nvPr>
            <p:ph type="dt" sz="half" idx="10"/>
          </p:nvPr>
        </p:nvSpPr>
        <p:spPr/>
        <p:txBody>
          <a:bodyPr/>
          <a:lstStyle>
            <a:lvl1pPr>
              <a:defRPr>
                <a:solidFill>
                  <a:schemeClr val="tx2"/>
                </a:solidFill>
              </a:defRPr>
            </a:lvl1pPr>
          </a:lstStyle>
          <a:p>
            <a:fld id="{AFA798CF-F475-4E4A-9B6C-042D3E71B026}" type="datetime1">
              <a:rPr lang="da-DK" smtClean="0"/>
              <a:t>19-05-2025</a:t>
            </a:fld>
            <a:endParaRPr lang="da-DK"/>
          </a:p>
        </p:txBody>
      </p:sp>
      <p:sp>
        <p:nvSpPr>
          <p:cNvPr id="5" name="Pladsholder til sidefod 4"/>
          <p:cNvSpPr>
            <a:spLocks noGrp="1"/>
          </p:cNvSpPr>
          <p:nvPr>
            <p:ph type="ftr" sz="quarter" idx="11"/>
          </p:nvPr>
        </p:nvSpPr>
        <p:spPr/>
        <p:txBody>
          <a:bodyPr/>
          <a:lstStyle>
            <a:lvl1pPr>
              <a:defRPr>
                <a:solidFill>
                  <a:schemeClr val="tx2"/>
                </a:solidFill>
              </a:defRPr>
            </a:lvl1pPr>
          </a:lstStyle>
          <a:p>
            <a:r>
              <a:rPr lang="da-DK"/>
              <a:t>Delårsrapport, 1. kvartal 2025</a:t>
            </a:r>
          </a:p>
        </p:txBody>
      </p:sp>
      <p:sp>
        <p:nvSpPr>
          <p:cNvPr id="6" name="Pladsholder til slidenummer 5"/>
          <p:cNvSpPr>
            <a:spLocks noGrp="1"/>
          </p:cNvSpPr>
          <p:nvPr>
            <p:ph type="sldNum" sz="quarter" idx="12"/>
          </p:nvPr>
        </p:nvSpPr>
        <p:spPr/>
        <p:txBody>
          <a:bodyPr/>
          <a:lstStyle>
            <a:lvl1pPr>
              <a:defRPr>
                <a:solidFill>
                  <a:schemeClr val="tx2"/>
                </a:solidFill>
              </a:defRPr>
            </a:lvl1pPr>
          </a:lstStyle>
          <a:p>
            <a:fld id="{CD3521F6-ABE2-DF4A-A30A-AF2564ABEA76}" type="slidenum">
              <a:rPr lang="da-DK" smtClean="0"/>
              <a:pPr/>
              <a:t>‹#›</a:t>
            </a:fld>
            <a:endParaRPr lang="da-DK"/>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8786812" cy="41226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9" name="Pladsholder til billede 8">
            <a:extLst>
              <a:ext uri="{FF2B5EF4-FFF2-40B4-BE49-F238E27FC236}">
                <a16:creationId xmlns:a16="http://schemas.microsoft.com/office/drawing/2014/main" id="{A00DB6C8-D370-B0AF-771D-E9F087B7A674}"/>
              </a:ext>
            </a:extLst>
          </p:cNvPr>
          <p:cNvSpPr>
            <a:spLocks noGrp="1"/>
          </p:cNvSpPr>
          <p:nvPr>
            <p:ph type="pic" sz="quarter" idx="14"/>
          </p:nvPr>
        </p:nvSpPr>
        <p:spPr>
          <a:xfrm>
            <a:off x="10302000" y="2276585"/>
            <a:ext cx="1620000" cy="1620000"/>
          </a:xfrm>
        </p:spPr>
        <p:txBody>
          <a:bodyPr anchor="ctr" anchorCtr="0"/>
          <a:lstStyle>
            <a:lvl1pPr marL="0" indent="0" algn="ctr">
              <a:buNone/>
              <a:defRPr sz="1200">
                <a:solidFill>
                  <a:schemeClr val="bg2"/>
                </a:solidFill>
              </a:defRPr>
            </a:lvl1pPr>
          </a:lstStyle>
          <a:p>
            <a:r>
              <a:rPr lang="da-DK"/>
              <a:t>Klik på ikonet for at tilføje et billede</a:t>
            </a:r>
            <a:endParaRPr lang="en-GB"/>
          </a:p>
        </p:txBody>
      </p:sp>
      <p:grpSp>
        <p:nvGrpSpPr>
          <p:cNvPr id="3" name="Gruppe 2">
            <a:extLst>
              <a:ext uri="{FF2B5EF4-FFF2-40B4-BE49-F238E27FC236}">
                <a16:creationId xmlns:a16="http://schemas.microsoft.com/office/drawing/2014/main" id="{9269F672-E84B-7308-A289-A814271879BB}"/>
              </a:ext>
            </a:extLst>
          </p:cNvPr>
          <p:cNvGrpSpPr/>
          <p:nvPr userDrawn="1"/>
        </p:nvGrpSpPr>
        <p:grpSpPr>
          <a:xfrm>
            <a:off x="10097870" y="196552"/>
            <a:ext cx="2094129" cy="574822"/>
            <a:chOff x="10097870" y="196552"/>
            <a:chExt cx="2094129" cy="574822"/>
          </a:xfrm>
        </p:grpSpPr>
        <p:sp>
          <p:nvSpPr>
            <p:cNvPr id="7" name="Rektangel 6">
              <a:extLst>
                <a:ext uri="{FF2B5EF4-FFF2-40B4-BE49-F238E27FC236}">
                  <a16:creationId xmlns:a16="http://schemas.microsoft.com/office/drawing/2014/main" id="{3B663D0B-49E2-C89D-98A0-4BF429A6F0A8}"/>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a:extLst>
                <a:ext uri="{FF2B5EF4-FFF2-40B4-BE49-F238E27FC236}">
                  <a16:creationId xmlns:a16="http://schemas.microsoft.com/office/drawing/2014/main" id="{A7C471E1-B1B7-BCA5-D353-AAADD14418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441462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el og indholdsobjekt med ikon">
    <p:bg>
      <p:bgPr>
        <a:solidFill>
          <a:schemeClr val="bg1">
            <a:alpha val="30000"/>
          </a:schemeClr>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8FF6E98F-CCE4-DF0A-A507-1C1A909283FE}"/>
              </a:ext>
            </a:extLst>
          </p:cNvPr>
          <p:cNvSpPr/>
          <p:nvPr userDrawn="1"/>
        </p:nvSpPr>
        <p:spPr>
          <a:xfrm>
            <a:off x="1" y="65700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10" name="Rektangel 9">
            <a:extLst>
              <a:ext uri="{FF2B5EF4-FFF2-40B4-BE49-F238E27FC236}">
                <a16:creationId xmlns:a16="http://schemas.microsoft.com/office/drawing/2014/main" id="{290C56EF-0E8F-C9FA-83FB-102442092BB2}"/>
              </a:ext>
            </a:extLst>
          </p:cNvPr>
          <p:cNvSpPr>
            <a:spLocks noChangeAspect="1"/>
          </p:cNvSpPr>
          <p:nvPr userDrawn="1"/>
        </p:nvSpPr>
        <p:spPr>
          <a:xfrm>
            <a:off x="10032000" y="2006585"/>
            <a:ext cx="2160000" cy="21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2" name="Titel 1"/>
          <p:cNvSpPr>
            <a:spLocks noGrp="1"/>
          </p:cNvSpPr>
          <p:nvPr>
            <p:ph type="title"/>
          </p:nvPr>
        </p:nvSpPr>
        <p:spPr>
          <a:xfrm>
            <a:off x="623888" y="1233488"/>
            <a:ext cx="8786812" cy="686751"/>
          </a:xfrm>
        </p:spPr>
        <p:txBody>
          <a:bodyPr/>
          <a:lstStyle>
            <a:lvl1pPr>
              <a:defRPr sz="3200">
                <a:solidFill>
                  <a:schemeClr val="tx1"/>
                </a:solidFill>
              </a:defRPr>
            </a:lvl1pPr>
          </a:lstStyle>
          <a:p>
            <a:r>
              <a:rPr lang="da-DK"/>
              <a:t>Klik for at redigere titeltypografien i masteren</a:t>
            </a:r>
          </a:p>
        </p:txBody>
      </p:sp>
      <p:sp>
        <p:nvSpPr>
          <p:cNvPr id="4" name="Pladsholder til dato 3"/>
          <p:cNvSpPr>
            <a:spLocks noGrp="1"/>
          </p:cNvSpPr>
          <p:nvPr>
            <p:ph type="dt" sz="half" idx="10"/>
          </p:nvPr>
        </p:nvSpPr>
        <p:spPr/>
        <p:txBody>
          <a:bodyPr/>
          <a:lstStyle>
            <a:lvl1pPr>
              <a:defRPr>
                <a:solidFill>
                  <a:schemeClr val="tx2"/>
                </a:solidFill>
              </a:defRPr>
            </a:lvl1pPr>
          </a:lstStyle>
          <a:p>
            <a:fld id="{348D912B-3D5C-4ADC-B494-BDBCDDDC440B}" type="datetime1">
              <a:rPr lang="da-DK" smtClean="0"/>
              <a:t>19-05-2025</a:t>
            </a:fld>
            <a:endParaRPr lang="da-DK"/>
          </a:p>
        </p:txBody>
      </p:sp>
      <p:sp>
        <p:nvSpPr>
          <p:cNvPr id="5" name="Pladsholder til sidefod 4"/>
          <p:cNvSpPr>
            <a:spLocks noGrp="1"/>
          </p:cNvSpPr>
          <p:nvPr>
            <p:ph type="ftr" sz="quarter" idx="11"/>
          </p:nvPr>
        </p:nvSpPr>
        <p:spPr/>
        <p:txBody>
          <a:bodyPr/>
          <a:lstStyle>
            <a:lvl1pPr>
              <a:defRPr>
                <a:solidFill>
                  <a:schemeClr val="tx2"/>
                </a:solidFill>
              </a:defRPr>
            </a:lvl1pPr>
          </a:lstStyle>
          <a:p>
            <a:r>
              <a:rPr lang="da-DK"/>
              <a:t>Delårsrapport, 1. kvartal 2025</a:t>
            </a:r>
          </a:p>
        </p:txBody>
      </p:sp>
      <p:sp>
        <p:nvSpPr>
          <p:cNvPr id="6" name="Pladsholder til slidenummer 5"/>
          <p:cNvSpPr>
            <a:spLocks noGrp="1"/>
          </p:cNvSpPr>
          <p:nvPr>
            <p:ph type="sldNum" sz="quarter" idx="12"/>
          </p:nvPr>
        </p:nvSpPr>
        <p:spPr/>
        <p:txBody>
          <a:bodyPr/>
          <a:lstStyle>
            <a:lvl1pPr>
              <a:defRPr>
                <a:solidFill>
                  <a:schemeClr val="tx2"/>
                </a:solidFill>
              </a:defRPr>
            </a:lvl1pPr>
          </a:lstStyle>
          <a:p>
            <a:fld id="{CD3521F6-ABE2-DF4A-A30A-AF2564ABEA76}" type="slidenum">
              <a:rPr lang="da-DK" smtClean="0"/>
              <a:pPr/>
              <a:t>‹#›</a:t>
            </a:fld>
            <a:endParaRPr lang="da-DK"/>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8786812" cy="41226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9" name="Pladsholder til billede 8">
            <a:extLst>
              <a:ext uri="{FF2B5EF4-FFF2-40B4-BE49-F238E27FC236}">
                <a16:creationId xmlns:a16="http://schemas.microsoft.com/office/drawing/2014/main" id="{A00DB6C8-D370-B0AF-771D-E9F087B7A674}"/>
              </a:ext>
            </a:extLst>
          </p:cNvPr>
          <p:cNvSpPr>
            <a:spLocks noGrp="1"/>
          </p:cNvSpPr>
          <p:nvPr>
            <p:ph type="pic" sz="quarter" idx="14"/>
          </p:nvPr>
        </p:nvSpPr>
        <p:spPr>
          <a:xfrm>
            <a:off x="10302000" y="2276585"/>
            <a:ext cx="1620000" cy="1620000"/>
          </a:xfrm>
        </p:spPr>
        <p:txBody>
          <a:bodyPr anchor="ctr" anchorCtr="0"/>
          <a:lstStyle>
            <a:lvl1pPr marL="0" indent="0" algn="ctr">
              <a:buNone/>
              <a:defRPr sz="1200">
                <a:solidFill>
                  <a:schemeClr val="bg1"/>
                </a:solidFill>
              </a:defRPr>
            </a:lvl1pPr>
          </a:lstStyle>
          <a:p>
            <a:r>
              <a:rPr lang="da-DK"/>
              <a:t>Klik på ikonet for at tilføje et billede</a:t>
            </a:r>
            <a:endParaRPr lang="en-GB"/>
          </a:p>
        </p:txBody>
      </p:sp>
      <p:grpSp>
        <p:nvGrpSpPr>
          <p:cNvPr id="3" name="Gruppe 2">
            <a:extLst>
              <a:ext uri="{FF2B5EF4-FFF2-40B4-BE49-F238E27FC236}">
                <a16:creationId xmlns:a16="http://schemas.microsoft.com/office/drawing/2014/main" id="{9269F672-E84B-7308-A289-A814271879BB}"/>
              </a:ext>
            </a:extLst>
          </p:cNvPr>
          <p:cNvGrpSpPr/>
          <p:nvPr userDrawn="1"/>
        </p:nvGrpSpPr>
        <p:grpSpPr>
          <a:xfrm>
            <a:off x="10097870" y="196552"/>
            <a:ext cx="2094129" cy="574822"/>
            <a:chOff x="10097870" y="196552"/>
            <a:chExt cx="2094129" cy="574822"/>
          </a:xfrm>
        </p:grpSpPr>
        <p:sp>
          <p:nvSpPr>
            <p:cNvPr id="7" name="Rektangel 6">
              <a:extLst>
                <a:ext uri="{FF2B5EF4-FFF2-40B4-BE49-F238E27FC236}">
                  <a16:creationId xmlns:a16="http://schemas.microsoft.com/office/drawing/2014/main" id="{3B663D0B-49E2-C89D-98A0-4BF429A6F0A8}"/>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a:extLst>
                <a:ext uri="{FF2B5EF4-FFF2-40B4-BE49-F238E27FC236}">
                  <a16:creationId xmlns:a16="http://schemas.microsoft.com/office/drawing/2014/main" id="{A7C471E1-B1B7-BCA5-D353-AAADD14418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841680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og billede indholdsobjekt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00D916AC-811F-CC01-7D07-5808CDE56180}"/>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p:txBody>
          <a:bodyPr/>
          <a:lstStyle>
            <a:lvl1pPr>
              <a:defRPr sz="3200"/>
            </a:lvl1pPr>
          </a:lstStyle>
          <a:p>
            <a:r>
              <a:rPr lang="da-DK"/>
              <a:t>Klik for at redigere titeltypografien i masteren</a:t>
            </a:r>
          </a:p>
        </p:txBody>
      </p:sp>
      <p:sp>
        <p:nvSpPr>
          <p:cNvPr id="5" name="Pladsholder til dato 4"/>
          <p:cNvSpPr>
            <a:spLocks noGrp="1"/>
          </p:cNvSpPr>
          <p:nvPr>
            <p:ph type="dt" sz="half" idx="10"/>
          </p:nvPr>
        </p:nvSpPr>
        <p:spPr/>
        <p:txBody>
          <a:bodyPr/>
          <a:lstStyle>
            <a:lvl1pPr>
              <a:defRPr>
                <a:solidFill>
                  <a:schemeClr val="accent2"/>
                </a:solidFill>
              </a:defRPr>
            </a:lvl1pPr>
          </a:lstStyle>
          <a:p>
            <a:fld id="{A5D40835-941B-48FE-BFCF-09A87F936F4D}" type="datetime1">
              <a:rPr lang="da-DK" smtClean="0"/>
              <a:t>19-05-2025</a:t>
            </a:fld>
            <a:endParaRPr lang="da-DK"/>
          </a:p>
        </p:txBody>
      </p:sp>
      <p:sp>
        <p:nvSpPr>
          <p:cNvPr id="6" name="Pladsholder til sidefod 5"/>
          <p:cNvSpPr>
            <a:spLocks noGrp="1"/>
          </p:cNvSpPr>
          <p:nvPr>
            <p:ph type="ftr" sz="quarter" idx="11"/>
          </p:nvPr>
        </p:nvSpPr>
        <p:spPr/>
        <p:txBody>
          <a:bodyPr/>
          <a:lstStyle>
            <a:lvl1pPr>
              <a:defRPr>
                <a:solidFill>
                  <a:schemeClr val="accent2"/>
                </a:solidFill>
              </a:defRPr>
            </a:lvl1pPr>
          </a:lstStyle>
          <a:p>
            <a:r>
              <a:rPr lang="da-DK"/>
              <a:t>Delårsrapport, 1. kvartal 2025</a:t>
            </a:r>
          </a:p>
        </p:txBody>
      </p:sp>
      <p:sp>
        <p:nvSpPr>
          <p:cNvPr id="7" name="Pladsholder til slidenummer 6"/>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1" name="Pladsholder til billede 10">
            <a:extLst>
              <a:ext uri="{FF2B5EF4-FFF2-40B4-BE49-F238E27FC236}">
                <a16:creationId xmlns:a16="http://schemas.microsoft.com/office/drawing/2014/main" id="{3CB098DE-8244-AAE0-44CB-F9EE52C85511}"/>
              </a:ext>
            </a:extLst>
          </p:cNvPr>
          <p:cNvSpPr>
            <a:spLocks noGrp="1"/>
          </p:cNvSpPr>
          <p:nvPr>
            <p:ph type="pic" sz="quarter" idx="14"/>
          </p:nvPr>
        </p:nvSpPr>
        <p:spPr>
          <a:xfrm>
            <a:off x="6327775" y="2097088"/>
            <a:ext cx="5205413" cy="3527425"/>
          </a:xfrm>
        </p:spPr>
        <p:txBody>
          <a:bodyPr/>
          <a:lstStyle/>
          <a:p>
            <a:r>
              <a:rPr lang="da-DK"/>
              <a:t>Klik på ikonet for at tilføje et billede</a:t>
            </a:r>
            <a:endParaRPr lang="en-GB"/>
          </a:p>
        </p:txBody>
      </p:sp>
      <p:grpSp>
        <p:nvGrpSpPr>
          <p:cNvPr id="3" name="Gruppe 2">
            <a:extLst>
              <a:ext uri="{FF2B5EF4-FFF2-40B4-BE49-F238E27FC236}">
                <a16:creationId xmlns:a16="http://schemas.microsoft.com/office/drawing/2014/main" id="{68975E64-6DE2-FFB5-6BB2-287DA9A53A2C}"/>
              </a:ext>
            </a:extLst>
          </p:cNvPr>
          <p:cNvGrpSpPr/>
          <p:nvPr userDrawn="1"/>
        </p:nvGrpSpPr>
        <p:grpSpPr>
          <a:xfrm>
            <a:off x="10097870" y="196552"/>
            <a:ext cx="2094129" cy="574822"/>
            <a:chOff x="10097870" y="196552"/>
            <a:chExt cx="2094129" cy="574822"/>
          </a:xfrm>
        </p:grpSpPr>
        <p:sp>
          <p:nvSpPr>
            <p:cNvPr id="4" name="Rektangel 3">
              <a:extLst>
                <a:ext uri="{FF2B5EF4-FFF2-40B4-BE49-F238E27FC236}">
                  <a16:creationId xmlns:a16="http://schemas.microsoft.com/office/drawing/2014/main" id="{683DA9BF-E960-723C-F30C-37F7E8C1FC74}"/>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A01919F4-CD2A-16F4-47B9-6393D950EE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833248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elslide – grøn">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2111391"/>
            <a:ext cx="9013371" cy="3376942"/>
          </a:xfrm>
        </p:spPr>
        <p:txBody>
          <a:bodyPr anchor="t" anchorCtr="0"/>
          <a:lstStyle>
            <a:lvl1pPr algn="l">
              <a:defRPr sz="6000" b="1" spc="-150">
                <a:solidFill>
                  <a:schemeClr val="tx1"/>
                </a:solidFill>
              </a:defRPr>
            </a:lvl1pPr>
          </a:lstStyle>
          <a:p>
            <a:r>
              <a:rPr lang="da-DK"/>
              <a:t>Klik for at redigere titeltypografien i masteren</a:t>
            </a:r>
            <a:endParaRPr lang="is-IS"/>
          </a:p>
        </p:txBody>
      </p:sp>
      <p:sp>
        <p:nvSpPr>
          <p:cNvPr id="3" name="Undertitel 2"/>
          <p:cNvSpPr>
            <a:spLocks noGrp="1"/>
          </p:cNvSpPr>
          <p:nvPr>
            <p:ph type="subTitle" idx="1"/>
          </p:nvPr>
        </p:nvSpPr>
        <p:spPr>
          <a:xfrm>
            <a:off x="623888" y="1233488"/>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a:p>
        </p:txBody>
      </p:sp>
      <p:sp>
        <p:nvSpPr>
          <p:cNvPr id="4" name="Pladsholder til dato 3"/>
          <p:cNvSpPr>
            <a:spLocks noGrp="1"/>
          </p:cNvSpPr>
          <p:nvPr>
            <p:ph type="dt" sz="half" idx="10"/>
          </p:nvPr>
        </p:nvSpPr>
        <p:spPr/>
        <p:txBody>
          <a:bodyPr/>
          <a:lstStyle/>
          <a:p>
            <a:fld id="{7223F351-83B9-4F56-B7EB-AF1497D98740}" type="datetime1">
              <a:rPr lang="da-DK" smtClean="0"/>
              <a:t>19-05-2025</a:t>
            </a:fld>
            <a:endParaRPr lang="da-DK"/>
          </a:p>
        </p:txBody>
      </p:sp>
      <p:sp>
        <p:nvSpPr>
          <p:cNvPr id="5" name="Pladsholder til sidefod 4"/>
          <p:cNvSpPr>
            <a:spLocks noGrp="1"/>
          </p:cNvSpPr>
          <p:nvPr>
            <p:ph type="ftr" sz="quarter" idx="11"/>
          </p:nvPr>
        </p:nvSpPr>
        <p:spPr/>
        <p:txBody>
          <a:bodyPr/>
          <a:lstStyle>
            <a:lvl1pPr>
              <a:defRPr>
                <a:solidFill>
                  <a:schemeClr val="tx1"/>
                </a:solidFill>
              </a:defRPr>
            </a:lvl1pPr>
          </a:lstStyle>
          <a:p>
            <a:r>
              <a:rPr lang="da-DK"/>
              <a:t>Delårsrapport, 1. kvartal 2025</a:t>
            </a:r>
          </a:p>
        </p:txBody>
      </p:sp>
      <p:sp>
        <p:nvSpPr>
          <p:cNvPr id="6" name="Pladsholder til slidenummer 5"/>
          <p:cNvSpPr>
            <a:spLocks noGrp="1"/>
          </p:cNvSpPr>
          <p:nvPr>
            <p:ph type="sldNum" sz="quarter" idx="12"/>
          </p:nvPr>
        </p:nvSpPr>
        <p:spPr/>
        <p:txBody>
          <a:bodyPr/>
          <a:lstStyle/>
          <a:p>
            <a:fld id="{CD3521F6-ABE2-DF4A-A30A-AF2564ABEA76}" type="slidenum">
              <a:rPr lang="da-DK" smtClean="0"/>
              <a:t>‹#›</a:t>
            </a:fld>
            <a:endParaRPr lang="da-DK"/>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026910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og diagram indholdsobjekter">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355817D-C063-AA99-C73E-AA48EBA9B581}"/>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 name="Titel 1"/>
          <p:cNvSpPr>
            <a:spLocks noGrp="1"/>
          </p:cNvSpPr>
          <p:nvPr>
            <p:ph type="title"/>
          </p:nvPr>
        </p:nvSpPr>
        <p:spPr/>
        <p:txBody>
          <a:bodyPr/>
          <a:lstStyle>
            <a:lvl1pPr>
              <a:defRPr sz="3200"/>
            </a:lvl1pPr>
          </a:lstStyle>
          <a:p>
            <a:r>
              <a:rPr lang="da-DK"/>
              <a:t>Klik for at redigere titeltypografien i masteren</a:t>
            </a:r>
          </a:p>
        </p:txBody>
      </p:sp>
      <p:sp>
        <p:nvSpPr>
          <p:cNvPr id="5" name="Pladsholder til dato 4"/>
          <p:cNvSpPr>
            <a:spLocks noGrp="1"/>
          </p:cNvSpPr>
          <p:nvPr>
            <p:ph type="dt" sz="half" idx="10"/>
          </p:nvPr>
        </p:nvSpPr>
        <p:spPr/>
        <p:txBody>
          <a:bodyPr/>
          <a:lstStyle>
            <a:lvl1pPr>
              <a:defRPr>
                <a:solidFill>
                  <a:schemeClr val="accent2"/>
                </a:solidFill>
              </a:defRPr>
            </a:lvl1pPr>
          </a:lstStyle>
          <a:p>
            <a:fld id="{8F745367-8A50-4790-84C1-BD9AE7A64B59}" type="datetime1">
              <a:rPr lang="da-DK" smtClean="0"/>
              <a:t>19-05-2025</a:t>
            </a:fld>
            <a:endParaRPr lang="da-DK"/>
          </a:p>
        </p:txBody>
      </p:sp>
      <p:sp>
        <p:nvSpPr>
          <p:cNvPr id="6" name="Pladsholder til sidefod 5"/>
          <p:cNvSpPr>
            <a:spLocks noGrp="1"/>
          </p:cNvSpPr>
          <p:nvPr>
            <p:ph type="ftr" sz="quarter" idx="11"/>
          </p:nvPr>
        </p:nvSpPr>
        <p:spPr/>
        <p:txBody>
          <a:bodyPr/>
          <a:lstStyle>
            <a:lvl1pPr>
              <a:defRPr>
                <a:solidFill>
                  <a:schemeClr val="accent2"/>
                </a:solidFill>
              </a:defRPr>
            </a:lvl1pPr>
          </a:lstStyle>
          <a:p>
            <a:r>
              <a:rPr lang="da-DK"/>
              <a:t>Delårsrapport, 1. kvartal 2025</a:t>
            </a:r>
          </a:p>
        </p:txBody>
      </p:sp>
      <p:sp>
        <p:nvSpPr>
          <p:cNvPr id="7" name="Pladsholder til slidenummer 6"/>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0" name="Pladsholder til diagram 9">
            <a:extLst>
              <a:ext uri="{FF2B5EF4-FFF2-40B4-BE49-F238E27FC236}">
                <a16:creationId xmlns:a16="http://schemas.microsoft.com/office/drawing/2014/main" id="{0A617C21-E80C-9E60-24A9-FDBDDE7D4AA7}"/>
              </a:ext>
            </a:extLst>
          </p:cNvPr>
          <p:cNvSpPr>
            <a:spLocks noGrp="1"/>
          </p:cNvSpPr>
          <p:nvPr>
            <p:ph type="chart" sz="quarter" idx="14"/>
          </p:nvPr>
        </p:nvSpPr>
        <p:spPr>
          <a:xfrm>
            <a:off x="6336918" y="2097088"/>
            <a:ext cx="5196269" cy="3527425"/>
          </a:xfrm>
        </p:spPr>
        <p:txBody>
          <a:bodyPr/>
          <a:lstStyle/>
          <a:p>
            <a:r>
              <a:rPr lang="da-DK"/>
              <a:t>Klik på ikonet for at tilføje et diagram</a:t>
            </a:r>
            <a:endParaRPr lang="en-GB"/>
          </a:p>
        </p:txBody>
      </p:sp>
      <p:grpSp>
        <p:nvGrpSpPr>
          <p:cNvPr id="3" name="Gruppe 2">
            <a:extLst>
              <a:ext uri="{FF2B5EF4-FFF2-40B4-BE49-F238E27FC236}">
                <a16:creationId xmlns:a16="http://schemas.microsoft.com/office/drawing/2014/main" id="{D56D6AED-915D-B08A-EE34-D3007D2B5427}"/>
              </a:ext>
            </a:extLst>
          </p:cNvPr>
          <p:cNvGrpSpPr/>
          <p:nvPr userDrawn="1"/>
        </p:nvGrpSpPr>
        <p:grpSpPr>
          <a:xfrm>
            <a:off x="10097870" y="196552"/>
            <a:ext cx="2094129" cy="574822"/>
            <a:chOff x="10097870" y="196552"/>
            <a:chExt cx="2094129" cy="574822"/>
          </a:xfrm>
        </p:grpSpPr>
        <p:sp>
          <p:nvSpPr>
            <p:cNvPr id="4" name="Rektangel 3">
              <a:extLst>
                <a:ext uri="{FF2B5EF4-FFF2-40B4-BE49-F238E27FC236}">
                  <a16:creationId xmlns:a16="http://schemas.microsoft.com/office/drawing/2014/main" id="{FE861F13-05E2-25AD-0D31-2FCF910EFA4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B0D47A29-D5AB-6493-82C6-A9F3A0468F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084356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og video indholdsobjekter">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2E473C86-C97C-8469-FF14-85C71E8FFA2E}"/>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 name="Titel 1"/>
          <p:cNvSpPr>
            <a:spLocks noGrp="1"/>
          </p:cNvSpPr>
          <p:nvPr>
            <p:ph type="title"/>
          </p:nvPr>
        </p:nvSpPr>
        <p:spPr/>
        <p:txBody>
          <a:bodyPr/>
          <a:lstStyle>
            <a:lvl1pPr>
              <a:defRPr sz="3200"/>
            </a:lvl1pPr>
          </a:lstStyle>
          <a:p>
            <a:r>
              <a:rPr lang="da-DK"/>
              <a:t>Klik for at redigere titeltypografien i masteren</a:t>
            </a:r>
          </a:p>
        </p:txBody>
      </p:sp>
      <p:sp>
        <p:nvSpPr>
          <p:cNvPr id="5" name="Pladsholder til dato 4"/>
          <p:cNvSpPr>
            <a:spLocks noGrp="1"/>
          </p:cNvSpPr>
          <p:nvPr>
            <p:ph type="dt" sz="half" idx="10"/>
          </p:nvPr>
        </p:nvSpPr>
        <p:spPr/>
        <p:txBody>
          <a:bodyPr/>
          <a:lstStyle>
            <a:lvl1pPr>
              <a:defRPr>
                <a:solidFill>
                  <a:schemeClr val="accent2"/>
                </a:solidFill>
              </a:defRPr>
            </a:lvl1pPr>
          </a:lstStyle>
          <a:p>
            <a:fld id="{6C520159-746F-46BF-BBCF-D9DD9AF162C6}" type="datetime1">
              <a:rPr lang="da-DK" smtClean="0"/>
              <a:t>19-05-2025</a:t>
            </a:fld>
            <a:endParaRPr lang="da-DK"/>
          </a:p>
        </p:txBody>
      </p:sp>
      <p:sp>
        <p:nvSpPr>
          <p:cNvPr id="6" name="Pladsholder til sidefod 5"/>
          <p:cNvSpPr>
            <a:spLocks noGrp="1"/>
          </p:cNvSpPr>
          <p:nvPr>
            <p:ph type="ftr" sz="quarter" idx="11"/>
          </p:nvPr>
        </p:nvSpPr>
        <p:spPr/>
        <p:txBody>
          <a:bodyPr/>
          <a:lstStyle>
            <a:lvl1pPr>
              <a:defRPr>
                <a:solidFill>
                  <a:schemeClr val="accent2"/>
                </a:solidFill>
              </a:defRPr>
            </a:lvl1pPr>
          </a:lstStyle>
          <a:p>
            <a:r>
              <a:rPr lang="da-DK"/>
              <a:t>Delårsrapport, 1. kvartal 2025</a:t>
            </a:r>
          </a:p>
        </p:txBody>
      </p:sp>
      <p:sp>
        <p:nvSpPr>
          <p:cNvPr id="7" name="Pladsholder til slidenummer 6"/>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4" name="Pladsholder til medieklip 3">
            <a:extLst>
              <a:ext uri="{FF2B5EF4-FFF2-40B4-BE49-F238E27FC236}">
                <a16:creationId xmlns:a16="http://schemas.microsoft.com/office/drawing/2014/main" id="{D93B67CE-115F-C60F-046B-E2A702D63F57}"/>
              </a:ext>
            </a:extLst>
          </p:cNvPr>
          <p:cNvSpPr>
            <a:spLocks noGrp="1"/>
          </p:cNvSpPr>
          <p:nvPr>
            <p:ph type="media" sz="quarter" idx="14"/>
          </p:nvPr>
        </p:nvSpPr>
        <p:spPr>
          <a:xfrm>
            <a:off x="6337426" y="2097088"/>
            <a:ext cx="5195762" cy="3527425"/>
          </a:xfrm>
        </p:spPr>
        <p:txBody>
          <a:bodyPr/>
          <a:lstStyle/>
          <a:p>
            <a:r>
              <a:rPr lang="da-DK"/>
              <a:t>Klik på ikonet for at tilføje et medie</a:t>
            </a:r>
            <a:endParaRPr lang="en-GB"/>
          </a:p>
        </p:txBody>
      </p:sp>
      <p:grpSp>
        <p:nvGrpSpPr>
          <p:cNvPr id="3" name="Gruppe 2">
            <a:extLst>
              <a:ext uri="{FF2B5EF4-FFF2-40B4-BE49-F238E27FC236}">
                <a16:creationId xmlns:a16="http://schemas.microsoft.com/office/drawing/2014/main" id="{71A5D91A-14E8-534C-811E-5C3D0B08322A}"/>
              </a:ext>
            </a:extLst>
          </p:cNvPr>
          <p:cNvGrpSpPr/>
          <p:nvPr userDrawn="1"/>
        </p:nvGrpSpPr>
        <p:grpSpPr>
          <a:xfrm>
            <a:off x="10097870" y="196552"/>
            <a:ext cx="2094129" cy="574822"/>
            <a:chOff x="10097870" y="196552"/>
            <a:chExt cx="2094129" cy="574822"/>
          </a:xfrm>
        </p:grpSpPr>
        <p:sp>
          <p:nvSpPr>
            <p:cNvPr id="8" name="Rektangel 7">
              <a:extLst>
                <a:ext uri="{FF2B5EF4-FFF2-40B4-BE49-F238E27FC236}">
                  <a16:creationId xmlns:a16="http://schemas.microsoft.com/office/drawing/2014/main" id="{96316310-E1C1-B556-A13A-439EC5C834D5}"/>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722D2389-B507-4033-48E6-C0B10BE17A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730763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lede med billedtekst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95023A-6FDD-9CCD-9A81-DB4F9CD67398}"/>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635773" y="1233488"/>
            <a:ext cx="3932237" cy="694166"/>
          </a:xfrm>
        </p:spPr>
        <p:txBody>
          <a:bodyPr anchor="t" anchorCtr="0"/>
          <a:lstStyle>
            <a:lvl1pPr>
              <a:defRPr sz="2400"/>
            </a:lvl1pPr>
          </a:lstStyle>
          <a:p>
            <a:r>
              <a:rPr lang="da-DK"/>
              <a:t>Klik for at redigere titeltypografien i masteren</a:t>
            </a:r>
          </a:p>
        </p:txBody>
      </p:sp>
      <p:sp>
        <p:nvSpPr>
          <p:cNvPr id="3" name="Pladsholder til billede 2"/>
          <p:cNvSpPr>
            <a:spLocks noGrp="1"/>
          </p:cNvSpPr>
          <p:nvPr>
            <p:ph type="pic" idx="1"/>
          </p:nvPr>
        </p:nvSpPr>
        <p:spPr>
          <a:xfrm>
            <a:off x="5183188" y="1233488"/>
            <a:ext cx="6350000" cy="4265269"/>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lvl1pPr>
              <a:defRPr>
                <a:solidFill>
                  <a:schemeClr val="accent2"/>
                </a:solidFill>
              </a:defRPr>
            </a:lvl1pPr>
          </a:lstStyle>
          <a:p>
            <a:fld id="{900B040A-F4B3-4DB5-8C9A-D8C167A4CB95}" type="datetime1">
              <a:rPr lang="da-DK" smtClean="0"/>
              <a:t>19-05-2025</a:t>
            </a:fld>
            <a:endParaRPr lang="da-DK"/>
          </a:p>
        </p:txBody>
      </p:sp>
      <p:sp>
        <p:nvSpPr>
          <p:cNvPr id="6" name="Pladsholder til sidefod 5"/>
          <p:cNvSpPr>
            <a:spLocks noGrp="1"/>
          </p:cNvSpPr>
          <p:nvPr>
            <p:ph type="ftr" sz="quarter" idx="11"/>
          </p:nvPr>
        </p:nvSpPr>
        <p:spPr/>
        <p:txBody>
          <a:bodyPr/>
          <a:lstStyle>
            <a:lvl1pPr>
              <a:defRPr>
                <a:solidFill>
                  <a:schemeClr val="accent2"/>
                </a:solidFill>
              </a:defRPr>
            </a:lvl1pPr>
          </a:lstStyle>
          <a:p>
            <a:r>
              <a:rPr lang="da-DK"/>
              <a:t>Delårsrapport, 1. kvartal 2025</a:t>
            </a:r>
          </a:p>
        </p:txBody>
      </p:sp>
      <p:sp>
        <p:nvSpPr>
          <p:cNvPr id="7" name="Pladsholder til slidenummer 6"/>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a:t>
            </a:fld>
            <a:endParaRPr lang="da-DK"/>
          </a:p>
        </p:txBody>
      </p:sp>
      <p:grpSp>
        <p:nvGrpSpPr>
          <p:cNvPr id="8" name="Gruppe 7">
            <a:extLst>
              <a:ext uri="{FF2B5EF4-FFF2-40B4-BE49-F238E27FC236}">
                <a16:creationId xmlns:a16="http://schemas.microsoft.com/office/drawing/2014/main" id="{54A5F497-AFAB-0F1B-08F7-9398A54F1018}"/>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7AA65138-E36F-7F1C-AE01-F77509227FCD}"/>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a:extLst>
                <a:ext uri="{FF2B5EF4-FFF2-40B4-BE49-F238E27FC236}">
                  <a16:creationId xmlns:a16="http://schemas.microsoft.com/office/drawing/2014/main" id="{82C542EC-61FA-6D18-915C-AF184CA9BA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467912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2a_Billede med billedteks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3FE98EA-FFE3-8CD7-81B2-6A42831C3F67}"/>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billede 2"/>
          <p:cNvSpPr>
            <a:spLocks noGrp="1"/>
          </p:cNvSpPr>
          <p:nvPr>
            <p:ph type="pic" idx="1"/>
          </p:nvPr>
        </p:nvSpPr>
        <p:spPr>
          <a:xfrm>
            <a:off x="5183188" y="0"/>
            <a:ext cx="7008812" cy="685800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2" name="Titel 1"/>
          <p:cNvSpPr>
            <a:spLocks noGrp="1"/>
          </p:cNvSpPr>
          <p:nvPr>
            <p:ph type="title"/>
          </p:nvPr>
        </p:nvSpPr>
        <p:spPr>
          <a:xfrm>
            <a:off x="635773" y="1233488"/>
            <a:ext cx="3932237" cy="694166"/>
          </a:xfrm>
        </p:spPr>
        <p:txBody>
          <a:bodyPr anchor="t" anchorCtr="0"/>
          <a:lstStyle>
            <a:lvl1pPr>
              <a:defRPr sz="2400"/>
            </a:lvl1pPr>
          </a:lstStyle>
          <a:p>
            <a:r>
              <a:rPr lang="da-DK"/>
              <a:t>Klik for at redigere titeltypografien i masteren</a:t>
            </a:r>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lvl1pPr>
              <a:defRPr>
                <a:solidFill>
                  <a:schemeClr val="accent2"/>
                </a:solidFill>
              </a:defRPr>
            </a:lvl1pPr>
          </a:lstStyle>
          <a:p>
            <a:fld id="{18C5116C-7D38-4887-8E94-199CF36E9FD8}" type="datetime1">
              <a:rPr lang="da-DK" smtClean="0"/>
              <a:t>19-05-2025</a:t>
            </a:fld>
            <a:endParaRPr lang="da-DK"/>
          </a:p>
        </p:txBody>
      </p:sp>
      <p:sp>
        <p:nvSpPr>
          <p:cNvPr id="6" name="Pladsholder til sidefod 5"/>
          <p:cNvSpPr>
            <a:spLocks noGrp="1"/>
          </p:cNvSpPr>
          <p:nvPr>
            <p:ph type="ftr" sz="quarter" idx="11"/>
          </p:nvPr>
        </p:nvSpPr>
        <p:spPr/>
        <p:txBody>
          <a:bodyPr/>
          <a:lstStyle>
            <a:lvl1pPr>
              <a:defRPr>
                <a:solidFill>
                  <a:schemeClr val="accent2"/>
                </a:solidFill>
              </a:defRPr>
            </a:lvl1pPr>
          </a:lstStyle>
          <a:p>
            <a:r>
              <a:rPr lang="da-DK"/>
              <a:t>Delårsrapport, 1. kvartal 2025</a:t>
            </a:r>
          </a:p>
        </p:txBody>
      </p:sp>
      <p:sp>
        <p:nvSpPr>
          <p:cNvPr id="7" name="Pladsholder til slidenummer 6"/>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a:t>
            </a:fld>
            <a:endParaRPr lang="da-DK"/>
          </a:p>
        </p:txBody>
      </p:sp>
    </p:spTree>
    <p:extLst>
      <p:ext uri="{BB962C8B-B14F-4D97-AF65-F5344CB8AC3E}">
        <p14:creationId xmlns:p14="http://schemas.microsoft.com/office/powerpoint/2010/main" val="2901376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1_2a_Billede med billedteks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D3021D-CEE0-337C-8A3C-17F3C08D747C}"/>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635773" y="1233488"/>
            <a:ext cx="6304854" cy="694166"/>
          </a:xfrm>
        </p:spPr>
        <p:txBody>
          <a:bodyPr anchor="t" anchorCtr="0"/>
          <a:lstStyle>
            <a:lvl1pPr>
              <a:defRPr sz="2400"/>
            </a:lvl1pPr>
          </a:lstStyle>
          <a:p>
            <a:r>
              <a:rPr lang="da-DK"/>
              <a:t>Klik for at redigere titeltypografien i masteren</a:t>
            </a:r>
          </a:p>
        </p:txBody>
      </p:sp>
      <p:sp>
        <p:nvSpPr>
          <p:cNvPr id="3" name="Pladsholder til billede 2"/>
          <p:cNvSpPr>
            <a:spLocks noGrp="1"/>
          </p:cNvSpPr>
          <p:nvPr>
            <p:ph type="pic" idx="1"/>
          </p:nvPr>
        </p:nvSpPr>
        <p:spPr>
          <a:xfrm>
            <a:off x="7689410" y="0"/>
            <a:ext cx="4502590" cy="685800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635773" y="2097088"/>
            <a:ext cx="6304854"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lvl1pPr>
              <a:defRPr>
                <a:solidFill>
                  <a:schemeClr val="accent2"/>
                </a:solidFill>
              </a:defRPr>
            </a:lvl1pPr>
          </a:lstStyle>
          <a:p>
            <a:fld id="{3AA0046D-A459-4C83-9D84-1CD88117622D}" type="datetime1">
              <a:rPr lang="da-DK" smtClean="0"/>
              <a:t>19-05-2025</a:t>
            </a:fld>
            <a:endParaRPr lang="da-DK"/>
          </a:p>
        </p:txBody>
      </p:sp>
      <p:sp>
        <p:nvSpPr>
          <p:cNvPr id="6" name="Pladsholder til sidefod 5"/>
          <p:cNvSpPr>
            <a:spLocks noGrp="1"/>
          </p:cNvSpPr>
          <p:nvPr>
            <p:ph type="ftr" sz="quarter" idx="11"/>
          </p:nvPr>
        </p:nvSpPr>
        <p:spPr/>
        <p:txBody>
          <a:bodyPr/>
          <a:lstStyle>
            <a:lvl1pPr>
              <a:defRPr>
                <a:solidFill>
                  <a:schemeClr val="accent2"/>
                </a:solidFill>
              </a:defRPr>
            </a:lvl1pPr>
          </a:lstStyle>
          <a:p>
            <a:r>
              <a:rPr lang="da-DK"/>
              <a:t>Delårsrapport, 1. kvartal 2025</a:t>
            </a:r>
          </a:p>
        </p:txBody>
      </p:sp>
      <p:sp>
        <p:nvSpPr>
          <p:cNvPr id="7" name="Pladsholder til slidenummer 6"/>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a:t>
            </a:fld>
            <a:endParaRPr lang="da-DK"/>
          </a:p>
        </p:txBody>
      </p:sp>
      <p:sp>
        <p:nvSpPr>
          <p:cNvPr id="9" name="Tekstfelt 8">
            <a:extLst>
              <a:ext uri="{FF2B5EF4-FFF2-40B4-BE49-F238E27FC236}">
                <a16:creationId xmlns:a16="http://schemas.microsoft.com/office/drawing/2014/main" id="{8532FE61-3967-A976-6F1B-6CA48FAD8478}"/>
              </a:ext>
            </a:extLst>
          </p:cNvPr>
          <p:cNvSpPr txBox="1"/>
          <p:nvPr userDrawn="1"/>
        </p:nvSpPr>
        <p:spPr>
          <a:xfrm>
            <a:off x="2556588" y="8164286"/>
            <a:ext cx="184731" cy="369332"/>
          </a:xfrm>
          <a:prstGeom prst="rect">
            <a:avLst/>
          </a:prstGeom>
          <a:noFill/>
        </p:spPr>
        <p:txBody>
          <a:bodyPr wrap="none" rtlCol="0">
            <a:spAutoFit/>
          </a:bodyPr>
          <a:lstStyle/>
          <a:p>
            <a:endParaRPr lang="da-DK"/>
          </a:p>
        </p:txBody>
      </p:sp>
    </p:spTree>
    <p:extLst>
      <p:ext uri="{BB962C8B-B14F-4D97-AF65-F5344CB8AC3E}">
        <p14:creationId xmlns:p14="http://schemas.microsoft.com/office/powerpoint/2010/main" val="2236776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kst-billede indholdsobjekter – lys grøn">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da-DK"/>
              <a:t>Klik for at redigere titeltypografien i masteren</a:t>
            </a:r>
          </a:p>
        </p:txBody>
      </p:sp>
      <p:sp>
        <p:nvSpPr>
          <p:cNvPr id="5" name="Pladsholder til dato 4"/>
          <p:cNvSpPr>
            <a:spLocks noGrp="1"/>
          </p:cNvSpPr>
          <p:nvPr>
            <p:ph type="dt" sz="half" idx="10"/>
          </p:nvPr>
        </p:nvSpPr>
        <p:spPr/>
        <p:txBody>
          <a:bodyPr/>
          <a:lstStyle/>
          <a:p>
            <a:fld id="{3912AE8F-FE78-48D7-91B6-4B03D52B6E32}" type="datetime1">
              <a:rPr lang="da-DK" smtClean="0"/>
              <a:t>19-05-2025</a:t>
            </a:fld>
            <a:endParaRPr lang="da-DK"/>
          </a:p>
        </p:txBody>
      </p:sp>
      <p:sp>
        <p:nvSpPr>
          <p:cNvPr id="6" name="Pladsholder til sidefod 5"/>
          <p:cNvSpPr>
            <a:spLocks noGrp="1"/>
          </p:cNvSpPr>
          <p:nvPr>
            <p:ph type="ftr" sz="quarter" idx="11"/>
          </p:nvPr>
        </p:nvSpPr>
        <p:spPr/>
        <p:txBody>
          <a:bodyPr/>
          <a:lstStyle/>
          <a:p>
            <a:r>
              <a:rPr lang="da-DK"/>
              <a:t>Delårsrapport, 1. kvartal 2025</a:t>
            </a:r>
          </a:p>
        </p:txBody>
      </p:sp>
      <p:sp>
        <p:nvSpPr>
          <p:cNvPr id="7" name="Pladsholder til slidenummer 6"/>
          <p:cNvSpPr>
            <a:spLocks noGrp="1"/>
          </p:cNvSpPr>
          <p:nvPr>
            <p:ph type="sldNum" sz="quarter" idx="12"/>
          </p:nvPr>
        </p:nvSpPr>
        <p:spPr/>
        <p:txBody>
          <a:bodyPr/>
          <a:lstStyle/>
          <a:p>
            <a:fld id="{CD3521F6-ABE2-DF4A-A30A-AF2564ABEA76}" type="slidenum">
              <a:rPr lang="da-DK" smtClean="0"/>
              <a:t>‹#›</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1" name="Pladsholder til billede 10">
            <a:extLst>
              <a:ext uri="{FF2B5EF4-FFF2-40B4-BE49-F238E27FC236}">
                <a16:creationId xmlns:a16="http://schemas.microsoft.com/office/drawing/2014/main" id="{3CB098DE-8244-AAE0-44CB-F9EE52C85511}"/>
              </a:ext>
            </a:extLst>
          </p:cNvPr>
          <p:cNvSpPr>
            <a:spLocks noGrp="1"/>
          </p:cNvSpPr>
          <p:nvPr>
            <p:ph type="pic" sz="quarter" idx="14"/>
          </p:nvPr>
        </p:nvSpPr>
        <p:spPr>
          <a:xfrm>
            <a:off x="6327775" y="2097088"/>
            <a:ext cx="5205413" cy="3527425"/>
          </a:xfrm>
        </p:spPr>
        <p:txBody>
          <a:bodyPr/>
          <a:lstStyle/>
          <a:p>
            <a:r>
              <a:rPr lang="da-DK"/>
              <a:t>Klik på ikonet for at tilføje et billede</a:t>
            </a:r>
            <a:endParaRPr lang="en-GB"/>
          </a:p>
        </p:txBody>
      </p:sp>
      <p:grpSp>
        <p:nvGrpSpPr>
          <p:cNvPr id="3" name="Gruppe 2">
            <a:extLst>
              <a:ext uri="{FF2B5EF4-FFF2-40B4-BE49-F238E27FC236}">
                <a16:creationId xmlns:a16="http://schemas.microsoft.com/office/drawing/2014/main" id="{E5317FEC-F567-BFFF-E8F5-5EB10E401506}"/>
              </a:ext>
            </a:extLst>
          </p:cNvPr>
          <p:cNvGrpSpPr/>
          <p:nvPr userDrawn="1"/>
        </p:nvGrpSpPr>
        <p:grpSpPr>
          <a:xfrm>
            <a:off x="10097870" y="196552"/>
            <a:ext cx="2094129" cy="574822"/>
            <a:chOff x="10097870" y="196552"/>
            <a:chExt cx="2094129" cy="574822"/>
          </a:xfrm>
        </p:grpSpPr>
        <p:sp>
          <p:nvSpPr>
            <p:cNvPr id="4" name="Rektangel 3">
              <a:extLst>
                <a:ext uri="{FF2B5EF4-FFF2-40B4-BE49-F238E27FC236}">
                  <a16:creationId xmlns:a16="http://schemas.microsoft.com/office/drawing/2014/main" id="{4F756A1D-8053-AA26-2910-61B351B3F0D0}"/>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30B7E59C-2DED-5BAF-7F22-C2D03C0C79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242005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diagram indholdsobjekter – lys grøn">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da-DK"/>
              <a:t>Klik for at redigere titeltypografien i masteren</a:t>
            </a:r>
          </a:p>
        </p:txBody>
      </p:sp>
      <p:sp>
        <p:nvSpPr>
          <p:cNvPr id="5" name="Pladsholder til dato 4"/>
          <p:cNvSpPr>
            <a:spLocks noGrp="1"/>
          </p:cNvSpPr>
          <p:nvPr>
            <p:ph type="dt" sz="half" idx="10"/>
          </p:nvPr>
        </p:nvSpPr>
        <p:spPr/>
        <p:txBody>
          <a:bodyPr/>
          <a:lstStyle/>
          <a:p>
            <a:fld id="{8D031EBC-D70B-4D87-872C-22128CA48EBD}" type="datetime1">
              <a:rPr lang="da-DK" smtClean="0"/>
              <a:t>19-05-2025</a:t>
            </a:fld>
            <a:endParaRPr lang="da-DK"/>
          </a:p>
        </p:txBody>
      </p:sp>
      <p:sp>
        <p:nvSpPr>
          <p:cNvPr id="6" name="Pladsholder til sidefod 5"/>
          <p:cNvSpPr>
            <a:spLocks noGrp="1"/>
          </p:cNvSpPr>
          <p:nvPr>
            <p:ph type="ftr" sz="quarter" idx="11"/>
          </p:nvPr>
        </p:nvSpPr>
        <p:spPr/>
        <p:txBody>
          <a:bodyPr/>
          <a:lstStyle/>
          <a:p>
            <a:r>
              <a:rPr lang="da-DK"/>
              <a:t>Delårsrapport, 1. kvartal 2025</a:t>
            </a:r>
          </a:p>
        </p:txBody>
      </p:sp>
      <p:sp>
        <p:nvSpPr>
          <p:cNvPr id="7" name="Pladsholder til slidenummer 6"/>
          <p:cNvSpPr>
            <a:spLocks noGrp="1"/>
          </p:cNvSpPr>
          <p:nvPr>
            <p:ph type="sldNum" sz="quarter" idx="12"/>
          </p:nvPr>
        </p:nvSpPr>
        <p:spPr/>
        <p:txBody>
          <a:bodyPr/>
          <a:lstStyle/>
          <a:p>
            <a:fld id="{CD3521F6-ABE2-DF4A-A30A-AF2564ABEA76}" type="slidenum">
              <a:rPr lang="da-DK" smtClean="0"/>
              <a:t>‹#›</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0" name="Pladsholder til diagram 9">
            <a:extLst>
              <a:ext uri="{FF2B5EF4-FFF2-40B4-BE49-F238E27FC236}">
                <a16:creationId xmlns:a16="http://schemas.microsoft.com/office/drawing/2014/main" id="{0A617C21-E80C-9E60-24A9-FDBDDE7D4AA7}"/>
              </a:ext>
            </a:extLst>
          </p:cNvPr>
          <p:cNvSpPr>
            <a:spLocks noGrp="1"/>
          </p:cNvSpPr>
          <p:nvPr>
            <p:ph type="chart" sz="quarter" idx="14"/>
          </p:nvPr>
        </p:nvSpPr>
        <p:spPr>
          <a:xfrm>
            <a:off x="6292850" y="2097088"/>
            <a:ext cx="5240338" cy="3527425"/>
          </a:xfrm>
        </p:spPr>
        <p:txBody>
          <a:bodyPr/>
          <a:lstStyle/>
          <a:p>
            <a:r>
              <a:rPr lang="da-DK"/>
              <a:t>Klik på ikonet for at tilføje et diagram</a:t>
            </a:r>
            <a:endParaRPr lang="en-GB"/>
          </a:p>
        </p:txBody>
      </p:sp>
      <p:grpSp>
        <p:nvGrpSpPr>
          <p:cNvPr id="3" name="Gruppe 2">
            <a:extLst>
              <a:ext uri="{FF2B5EF4-FFF2-40B4-BE49-F238E27FC236}">
                <a16:creationId xmlns:a16="http://schemas.microsoft.com/office/drawing/2014/main" id="{26DF3317-CD2D-3B8B-7C24-C5039D00B140}"/>
              </a:ext>
            </a:extLst>
          </p:cNvPr>
          <p:cNvGrpSpPr/>
          <p:nvPr userDrawn="1"/>
        </p:nvGrpSpPr>
        <p:grpSpPr>
          <a:xfrm>
            <a:off x="10097870" y="196552"/>
            <a:ext cx="2094129" cy="574822"/>
            <a:chOff x="10097870" y="196552"/>
            <a:chExt cx="2094129" cy="574822"/>
          </a:xfrm>
        </p:grpSpPr>
        <p:sp>
          <p:nvSpPr>
            <p:cNvPr id="4" name="Rektangel 3">
              <a:extLst>
                <a:ext uri="{FF2B5EF4-FFF2-40B4-BE49-F238E27FC236}">
                  <a16:creationId xmlns:a16="http://schemas.microsoft.com/office/drawing/2014/main" id="{A31B3429-93B9-2DCB-41E9-4AA9AC189AB9}"/>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3119B255-302A-F7C0-E8A8-3B754ADFCA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926715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video indholdsobjekter – lys grøn">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da-DK"/>
              <a:t>Klik for at redigere titeltypografien i masteren</a:t>
            </a:r>
          </a:p>
        </p:txBody>
      </p:sp>
      <p:sp>
        <p:nvSpPr>
          <p:cNvPr id="5" name="Pladsholder til dato 4"/>
          <p:cNvSpPr>
            <a:spLocks noGrp="1"/>
          </p:cNvSpPr>
          <p:nvPr>
            <p:ph type="dt" sz="half" idx="10"/>
          </p:nvPr>
        </p:nvSpPr>
        <p:spPr/>
        <p:txBody>
          <a:bodyPr/>
          <a:lstStyle/>
          <a:p>
            <a:fld id="{F6BC4310-2DEF-44FA-BCCB-82542782F46E}" type="datetime1">
              <a:rPr lang="da-DK" smtClean="0"/>
              <a:t>19-05-2025</a:t>
            </a:fld>
            <a:endParaRPr lang="da-DK"/>
          </a:p>
        </p:txBody>
      </p:sp>
      <p:sp>
        <p:nvSpPr>
          <p:cNvPr id="6" name="Pladsholder til sidefod 5"/>
          <p:cNvSpPr>
            <a:spLocks noGrp="1"/>
          </p:cNvSpPr>
          <p:nvPr>
            <p:ph type="ftr" sz="quarter" idx="11"/>
          </p:nvPr>
        </p:nvSpPr>
        <p:spPr/>
        <p:txBody>
          <a:bodyPr/>
          <a:lstStyle/>
          <a:p>
            <a:r>
              <a:rPr lang="da-DK"/>
              <a:t>Delårsrapport, 1. kvartal 2025</a:t>
            </a:r>
          </a:p>
        </p:txBody>
      </p:sp>
      <p:sp>
        <p:nvSpPr>
          <p:cNvPr id="7" name="Pladsholder til slidenummer 6"/>
          <p:cNvSpPr>
            <a:spLocks noGrp="1"/>
          </p:cNvSpPr>
          <p:nvPr>
            <p:ph type="sldNum" sz="quarter" idx="12"/>
          </p:nvPr>
        </p:nvSpPr>
        <p:spPr/>
        <p:txBody>
          <a:bodyPr/>
          <a:lstStyle/>
          <a:p>
            <a:fld id="{CD3521F6-ABE2-DF4A-A30A-AF2564ABEA76}" type="slidenum">
              <a:rPr lang="da-DK" smtClean="0"/>
              <a:t>‹#›</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4" name="Pladsholder til medieklip 3">
            <a:extLst>
              <a:ext uri="{FF2B5EF4-FFF2-40B4-BE49-F238E27FC236}">
                <a16:creationId xmlns:a16="http://schemas.microsoft.com/office/drawing/2014/main" id="{D93B67CE-115F-C60F-046B-E2A702D63F57}"/>
              </a:ext>
            </a:extLst>
          </p:cNvPr>
          <p:cNvSpPr>
            <a:spLocks noGrp="1"/>
          </p:cNvSpPr>
          <p:nvPr>
            <p:ph type="media" sz="quarter" idx="14"/>
          </p:nvPr>
        </p:nvSpPr>
        <p:spPr>
          <a:xfrm>
            <a:off x="6337426" y="2097088"/>
            <a:ext cx="5195762" cy="3527425"/>
          </a:xfrm>
        </p:spPr>
        <p:txBody>
          <a:bodyPr/>
          <a:lstStyle/>
          <a:p>
            <a:r>
              <a:rPr lang="da-DK"/>
              <a:t>Klik på ikonet for at tilføje et medie</a:t>
            </a:r>
            <a:endParaRPr lang="en-GB"/>
          </a:p>
        </p:txBody>
      </p:sp>
      <p:grpSp>
        <p:nvGrpSpPr>
          <p:cNvPr id="3" name="Gruppe 2">
            <a:extLst>
              <a:ext uri="{FF2B5EF4-FFF2-40B4-BE49-F238E27FC236}">
                <a16:creationId xmlns:a16="http://schemas.microsoft.com/office/drawing/2014/main" id="{4EE8B2BA-2BDD-8F93-A3E2-321F1CE4DE70}"/>
              </a:ext>
            </a:extLst>
          </p:cNvPr>
          <p:cNvGrpSpPr/>
          <p:nvPr userDrawn="1"/>
        </p:nvGrpSpPr>
        <p:grpSpPr>
          <a:xfrm>
            <a:off x="10097870" y="196552"/>
            <a:ext cx="2094129" cy="574822"/>
            <a:chOff x="10097870" y="196552"/>
            <a:chExt cx="2094129" cy="574822"/>
          </a:xfrm>
        </p:grpSpPr>
        <p:sp>
          <p:nvSpPr>
            <p:cNvPr id="8" name="Rektangel 7">
              <a:extLst>
                <a:ext uri="{FF2B5EF4-FFF2-40B4-BE49-F238E27FC236}">
                  <a16:creationId xmlns:a16="http://schemas.microsoft.com/office/drawing/2014/main" id="{B9F56442-24DE-A14D-C67D-72ED0D3E5910}"/>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A3CEA7BC-999D-4DA4-220A-75659DABC8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454920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illede med billedtekst – lys grøn">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3932237" cy="694166"/>
          </a:xfrm>
        </p:spPr>
        <p:txBody>
          <a:bodyPr anchor="t" anchorCtr="0"/>
          <a:lstStyle>
            <a:lvl1pPr>
              <a:defRPr sz="2400"/>
            </a:lvl1pPr>
          </a:lstStyle>
          <a:p>
            <a:r>
              <a:rPr lang="da-DK"/>
              <a:t>Klik for at redigere titeltypografien i masteren</a:t>
            </a:r>
          </a:p>
        </p:txBody>
      </p:sp>
      <p:sp>
        <p:nvSpPr>
          <p:cNvPr id="3" name="Pladsholder til billede 2"/>
          <p:cNvSpPr>
            <a:spLocks noGrp="1"/>
          </p:cNvSpPr>
          <p:nvPr>
            <p:ph type="pic" idx="1"/>
          </p:nvPr>
        </p:nvSpPr>
        <p:spPr>
          <a:xfrm>
            <a:off x="5183188" y="1233488"/>
            <a:ext cx="6350000" cy="4265269"/>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gn="l">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184C3014-832A-48F4-B792-6DF4929CABD9}" type="datetime1">
              <a:rPr lang="da-DK" smtClean="0"/>
              <a:t>19-05-2025</a:t>
            </a:fld>
            <a:endParaRPr lang="da-DK"/>
          </a:p>
        </p:txBody>
      </p:sp>
      <p:sp>
        <p:nvSpPr>
          <p:cNvPr id="6" name="Pladsholder til sidefod 5"/>
          <p:cNvSpPr>
            <a:spLocks noGrp="1"/>
          </p:cNvSpPr>
          <p:nvPr>
            <p:ph type="ftr" sz="quarter" idx="11"/>
          </p:nvPr>
        </p:nvSpPr>
        <p:spPr/>
        <p:txBody>
          <a:bodyPr/>
          <a:lstStyle/>
          <a:p>
            <a:r>
              <a:rPr lang="da-DK"/>
              <a:t>Delårsrapport, 1. kvartal 2025</a:t>
            </a:r>
          </a:p>
        </p:txBody>
      </p:sp>
      <p:sp>
        <p:nvSpPr>
          <p:cNvPr id="7" name="Pladsholder til slidenummer 6"/>
          <p:cNvSpPr>
            <a:spLocks noGrp="1"/>
          </p:cNvSpPr>
          <p:nvPr>
            <p:ph type="sldNum" sz="quarter" idx="12"/>
          </p:nvPr>
        </p:nvSpPr>
        <p:spPr/>
        <p:txBody>
          <a:bodyPr/>
          <a:lstStyle/>
          <a:p>
            <a:fld id="{CD3521F6-ABE2-DF4A-A30A-AF2564ABEA76}" type="slidenum">
              <a:rPr lang="da-DK" smtClean="0"/>
              <a:t>‹#›</a:t>
            </a:fld>
            <a:endParaRPr lang="da-DK"/>
          </a:p>
        </p:txBody>
      </p:sp>
      <p:grpSp>
        <p:nvGrpSpPr>
          <p:cNvPr id="8" name="Gruppe 7">
            <a:extLst>
              <a:ext uri="{FF2B5EF4-FFF2-40B4-BE49-F238E27FC236}">
                <a16:creationId xmlns:a16="http://schemas.microsoft.com/office/drawing/2014/main" id="{B683FCD7-9841-0451-4CF4-439B4DE14728}"/>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5B84C51B-069B-DC5F-A3A7-07ECF4E5A330}"/>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4517B21F-B8DF-CE97-3CE3-482CFF2091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889569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lede med billedtekst – grøn">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3932237" cy="694166"/>
          </a:xfrm>
        </p:spPr>
        <p:txBody>
          <a:bodyPr anchor="t" anchorCtr="0"/>
          <a:lstStyle>
            <a:lvl1pPr>
              <a:defRPr sz="2400"/>
            </a:lvl1pPr>
          </a:lstStyle>
          <a:p>
            <a:r>
              <a:rPr lang="da-DK"/>
              <a:t>Klik for at redigere titeltypografien i masteren</a:t>
            </a:r>
          </a:p>
        </p:txBody>
      </p:sp>
      <p:sp>
        <p:nvSpPr>
          <p:cNvPr id="3" name="Pladsholder til billede 2"/>
          <p:cNvSpPr>
            <a:spLocks noGrp="1"/>
          </p:cNvSpPr>
          <p:nvPr>
            <p:ph type="pic" idx="1"/>
          </p:nvPr>
        </p:nvSpPr>
        <p:spPr>
          <a:xfrm>
            <a:off x="5183188" y="1233488"/>
            <a:ext cx="6350000" cy="4265269"/>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4EA1463B-8992-4882-84DA-0EE0F8C2A4D8}" type="datetime1">
              <a:rPr lang="da-DK" smtClean="0"/>
              <a:t>19-05-2025</a:t>
            </a:fld>
            <a:endParaRPr lang="da-DK"/>
          </a:p>
        </p:txBody>
      </p:sp>
      <p:sp>
        <p:nvSpPr>
          <p:cNvPr id="6" name="Pladsholder til sidefod 5"/>
          <p:cNvSpPr>
            <a:spLocks noGrp="1"/>
          </p:cNvSpPr>
          <p:nvPr>
            <p:ph type="ftr" sz="quarter" idx="11"/>
          </p:nvPr>
        </p:nvSpPr>
        <p:spPr/>
        <p:txBody>
          <a:bodyPr/>
          <a:lstStyle/>
          <a:p>
            <a:r>
              <a:rPr lang="da-DK"/>
              <a:t>Delårsrapport, 1. kvartal 2025</a:t>
            </a:r>
          </a:p>
        </p:txBody>
      </p:sp>
      <p:sp>
        <p:nvSpPr>
          <p:cNvPr id="7" name="Pladsholder til slidenummer 6"/>
          <p:cNvSpPr>
            <a:spLocks noGrp="1"/>
          </p:cNvSpPr>
          <p:nvPr>
            <p:ph type="sldNum" sz="quarter" idx="12"/>
          </p:nvPr>
        </p:nvSpPr>
        <p:spPr/>
        <p:txBody>
          <a:bodyPr/>
          <a:lstStyle/>
          <a:p>
            <a:fld id="{CD3521F6-ABE2-DF4A-A30A-AF2564ABEA76}" type="slidenum">
              <a:rPr lang="da-DK" smtClean="0"/>
              <a:t>‹#›</a:t>
            </a:fld>
            <a:endParaRPr lang="da-DK"/>
          </a:p>
        </p:txBody>
      </p:sp>
      <p:grpSp>
        <p:nvGrpSpPr>
          <p:cNvPr id="8" name="Gruppe 7">
            <a:extLst>
              <a:ext uri="{FF2B5EF4-FFF2-40B4-BE49-F238E27FC236}">
                <a16:creationId xmlns:a16="http://schemas.microsoft.com/office/drawing/2014/main" id="{EB25A5AE-A0D1-7BB7-CC6E-F9B98586FD10}"/>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637D9E7E-0F87-4F24-B606-39FCF11C5B34}"/>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0A7EDA3-47A5-2690-8EF8-EBA168EDFD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249423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elslide – mørk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2111391"/>
            <a:ext cx="9013371" cy="3376942"/>
          </a:xfrm>
        </p:spPr>
        <p:txBody>
          <a:bodyPr anchor="t" anchorCtr="0"/>
          <a:lstStyle>
            <a:lvl1pPr algn="l">
              <a:defRPr sz="6000" b="1" spc="-150">
                <a:solidFill>
                  <a:schemeClr val="bg2"/>
                </a:solidFill>
              </a:defRPr>
            </a:lvl1pPr>
          </a:lstStyle>
          <a:p>
            <a:r>
              <a:rPr lang="da-DK"/>
              <a:t>Klik for at redigere titeltypografien i masteren</a:t>
            </a:r>
            <a:endParaRPr lang="is-IS"/>
          </a:p>
        </p:txBody>
      </p:sp>
      <p:sp>
        <p:nvSpPr>
          <p:cNvPr id="3" name="Undertitel 2"/>
          <p:cNvSpPr>
            <a:spLocks noGrp="1"/>
          </p:cNvSpPr>
          <p:nvPr>
            <p:ph type="subTitle" idx="1"/>
          </p:nvPr>
        </p:nvSpPr>
        <p:spPr>
          <a:xfrm>
            <a:off x="623888" y="1233488"/>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a:p>
        </p:txBody>
      </p:sp>
      <p:sp>
        <p:nvSpPr>
          <p:cNvPr id="4" name="Pladsholder til dato 3"/>
          <p:cNvSpPr>
            <a:spLocks noGrp="1"/>
          </p:cNvSpPr>
          <p:nvPr>
            <p:ph type="dt" sz="half" idx="10"/>
          </p:nvPr>
        </p:nvSpPr>
        <p:spPr/>
        <p:txBody>
          <a:bodyPr/>
          <a:lstStyle>
            <a:lvl1pPr>
              <a:defRPr>
                <a:solidFill>
                  <a:schemeClr val="bg2"/>
                </a:solidFill>
              </a:defRPr>
            </a:lvl1pPr>
          </a:lstStyle>
          <a:p>
            <a:fld id="{5C07EDAE-EA3A-4897-A4AD-D8255F457851}" type="datetime1">
              <a:rPr lang="da-DK" smtClean="0"/>
              <a:t>19-05-2025</a:t>
            </a:fld>
            <a:endParaRPr lang="da-DK"/>
          </a:p>
        </p:txBody>
      </p:sp>
      <p:sp>
        <p:nvSpPr>
          <p:cNvPr id="5" name="Pladsholder til sidefod 4"/>
          <p:cNvSpPr>
            <a:spLocks noGrp="1"/>
          </p:cNvSpPr>
          <p:nvPr>
            <p:ph type="ftr" sz="quarter" idx="11"/>
          </p:nvPr>
        </p:nvSpPr>
        <p:spPr/>
        <p:txBody>
          <a:bodyPr/>
          <a:lstStyle>
            <a:lvl1pPr>
              <a:defRPr>
                <a:solidFill>
                  <a:schemeClr val="bg2"/>
                </a:solidFill>
              </a:defRPr>
            </a:lvl1pPr>
          </a:lstStyle>
          <a:p>
            <a:r>
              <a:rPr lang="da-DK"/>
              <a:t>Delårsrapport, 1. kvartal 2025</a:t>
            </a:r>
          </a:p>
        </p:txBody>
      </p:sp>
      <p:sp>
        <p:nvSpPr>
          <p:cNvPr id="6" name="Pladsholder til slidenummer 5"/>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a:t>
            </a:fld>
            <a:endParaRPr lang="da-DK"/>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3683204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2_Billede med billedtekst - lysgrøn">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3932237" cy="694166"/>
          </a:xfrm>
        </p:spPr>
        <p:txBody>
          <a:bodyPr anchor="t" anchorCtr="0"/>
          <a:lstStyle>
            <a:lvl1pPr>
              <a:defRPr sz="2400"/>
            </a:lvl1pPr>
          </a:lstStyle>
          <a:p>
            <a:r>
              <a:rPr lang="da-DK"/>
              <a:t>Klik for at redigere titeltypografien i masteren</a:t>
            </a:r>
          </a:p>
        </p:txBody>
      </p:sp>
      <p:sp>
        <p:nvSpPr>
          <p:cNvPr id="3" name="Pladsholder til billede 2"/>
          <p:cNvSpPr>
            <a:spLocks noGrp="1"/>
          </p:cNvSpPr>
          <p:nvPr>
            <p:ph type="pic" idx="1"/>
          </p:nvPr>
        </p:nvSpPr>
        <p:spPr>
          <a:xfrm>
            <a:off x="5183188" y="0"/>
            <a:ext cx="7008812" cy="685800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01B162D6-CE60-4AF2-8F9E-BA648E8638EC}" type="datetime1">
              <a:rPr lang="da-DK" smtClean="0"/>
              <a:t>19-05-2025</a:t>
            </a:fld>
            <a:endParaRPr lang="da-DK"/>
          </a:p>
        </p:txBody>
      </p:sp>
      <p:sp>
        <p:nvSpPr>
          <p:cNvPr id="6" name="Pladsholder til sidefod 5"/>
          <p:cNvSpPr>
            <a:spLocks noGrp="1"/>
          </p:cNvSpPr>
          <p:nvPr>
            <p:ph type="ftr" sz="quarter" idx="11"/>
          </p:nvPr>
        </p:nvSpPr>
        <p:spPr/>
        <p:txBody>
          <a:bodyPr/>
          <a:lstStyle/>
          <a:p>
            <a:r>
              <a:rPr lang="da-DK"/>
              <a:t>Delårsrapport, 1. kvartal 2025</a:t>
            </a:r>
          </a:p>
        </p:txBody>
      </p:sp>
      <p:sp>
        <p:nvSpPr>
          <p:cNvPr id="7" name="Pladsholder til slidenummer 6"/>
          <p:cNvSpPr>
            <a:spLocks noGrp="1"/>
          </p:cNvSpPr>
          <p:nvPr>
            <p:ph type="sldNum" sz="quarter" idx="12"/>
          </p:nvPr>
        </p:nvSpPr>
        <p:spPr/>
        <p:txBody>
          <a:bodyPr/>
          <a:lstStyle/>
          <a:p>
            <a:fld id="{CD3521F6-ABE2-DF4A-A30A-AF2564ABEA76}" type="slidenum">
              <a:rPr lang="da-DK" smtClean="0"/>
              <a:t>‹#›</a:t>
            </a:fld>
            <a:endParaRPr lang="da-DK"/>
          </a:p>
        </p:txBody>
      </p:sp>
    </p:spTree>
    <p:extLst>
      <p:ext uri="{BB962C8B-B14F-4D97-AF65-F5344CB8AC3E}">
        <p14:creationId xmlns:p14="http://schemas.microsoft.com/office/powerpoint/2010/main" val="2136716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3_Billede med billedtekst - lysgrøn">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6304854" cy="694166"/>
          </a:xfrm>
        </p:spPr>
        <p:txBody>
          <a:bodyPr anchor="t" anchorCtr="0"/>
          <a:lstStyle>
            <a:lvl1pPr>
              <a:defRPr sz="2400"/>
            </a:lvl1pPr>
          </a:lstStyle>
          <a:p>
            <a:r>
              <a:rPr lang="da-DK"/>
              <a:t>Klik for at redigere titeltypografien i masteren</a:t>
            </a:r>
          </a:p>
        </p:txBody>
      </p:sp>
      <p:sp>
        <p:nvSpPr>
          <p:cNvPr id="3" name="Pladsholder til billede 2"/>
          <p:cNvSpPr>
            <a:spLocks noGrp="1"/>
          </p:cNvSpPr>
          <p:nvPr>
            <p:ph type="pic" idx="1"/>
          </p:nvPr>
        </p:nvSpPr>
        <p:spPr>
          <a:xfrm>
            <a:off x="7689410" y="0"/>
            <a:ext cx="4502590" cy="685800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635773" y="2097088"/>
            <a:ext cx="6304854"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6A7E6E65-5B62-4CFD-B3C4-C85B3AABAE80}" type="datetime1">
              <a:rPr lang="da-DK" smtClean="0"/>
              <a:t>19-05-2025</a:t>
            </a:fld>
            <a:endParaRPr lang="da-DK"/>
          </a:p>
        </p:txBody>
      </p:sp>
      <p:sp>
        <p:nvSpPr>
          <p:cNvPr id="6" name="Pladsholder til sidefod 5"/>
          <p:cNvSpPr>
            <a:spLocks noGrp="1"/>
          </p:cNvSpPr>
          <p:nvPr>
            <p:ph type="ftr" sz="quarter" idx="11"/>
          </p:nvPr>
        </p:nvSpPr>
        <p:spPr/>
        <p:txBody>
          <a:bodyPr/>
          <a:lstStyle/>
          <a:p>
            <a:r>
              <a:rPr lang="da-DK"/>
              <a:t>Delårsrapport, 1. kvartal 2025</a:t>
            </a:r>
          </a:p>
        </p:txBody>
      </p:sp>
      <p:sp>
        <p:nvSpPr>
          <p:cNvPr id="7" name="Pladsholder til slidenummer 6"/>
          <p:cNvSpPr>
            <a:spLocks noGrp="1"/>
          </p:cNvSpPr>
          <p:nvPr>
            <p:ph type="sldNum" sz="quarter" idx="12"/>
          </p:nvPr>
        </p:nvSpPr>
        <p:spPr/>
        <p:txBody>
          <a:bodyPr/>
          <a:lstStyle/>
          <a:p>
            <a:fld id="{CD3521F6-ABE2-DF4A-A30A-AF2564ABEA76}" type="slidenum">
              <a:rPr lang="da-DK" smtClean="0"/>
              <a:t>‹#›</a:t>
            </a:fld>
            <a:endParaRPr lang="da-DK"/>
          </a:p>
        </p:txBody>
      </p:sp>
    </p:spTree>
    <p:extLst>
      <p:ext uri="{BB962C8B-B14F-4D97-AF65-F5344CB8AC3E}">
        <p14:creationId xmlns:p14="http://schemas.microsoft.com/office/powerpoint/2010/main" val="98008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Agenda-4-punkter">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23889" y="1233488"/>
            <a:ext cx="5223119" cy="694166"/>
          </a:xfrm>
        </p:spPr>
        <p:txBody>
          <a:bodyPr anchor="t" anchorCtr="0"/>
          <a:lstStyle>
            <a:lvl1pPr>
              <a:defRPr sz="2400"/>
            </a:lvl1pPr>
          </a:lstStyle>
          <a:p>
            <a:r>
              <a:rPr lang="da-DK"/>
              <a:t>Klik for at redigere titeltypografien i masteren</a:t>
            </a:r>
          </a:p>
        </p:txBody>
      </p:sp>
      <p:sp>
        <p:nvSpPr>
          <p:cNvPr id="4" name="Pladsholder til tekst 3"/>
          <p:cNvSpPr>
            <a:spLocks noGrp="1"/>
          </p:cNvSpPr>
          <p:nvPr>
            <p:ph type="body" sz="half" idx="2"/>
          </p:nvPr>
        </p:nvSpPr>
        <p:spPr>
          <a:xfrm>
            <a:off x="1500389" y="2097088"/>
            <a:ext cx="4346619" cy="257133"/>
          </a:xfrm>
        </p:spPr>
        <p:txBody>
          <a:bodyPr>
            <a:normAutofit/>
          </a:bodyPr>
          <a:lstStyle>
            <a:lvl1pPr marL="0" indent="0">
              <a:lnSpc>
                <a:spcPct val="100000"/>
              </a:lnSpc>
              <a:buNone/>
              <a:defRPr sz="18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51839CC4-594E-4160-9A18-13C21CD7E998}" type="datetime1">
              <a:rPr lang="da-DK" smtClean="0"/>
              <a:t>19-05-2025</a:t>
            </a:fld>
            <a:endParaRPr lang="da-DK"/>
          </a:p>
        </p:txBody>
      </p:sp>
      <p:sp>
        <p:nvSpPr>
          <p:cNvPr id="6" name="Pladsholder til sidefod 5"/>
          <p:cNvSpPr>
            <a:spLocks noGrp="1"/>
          </p:cNvSpPr>
          <p:nvPr>
            <p:ph type="ftr" sz="quarter" idx="11"/>
          </p:nvPr>
        </p:nvSpPr>
        <p:spPr/>
        <p:txBody>
          <a:bodyPr/>
          <a:lstStyle/>
          <a:p>
            <a:r>
              <a:rPr lang="da-DK"/>
              <a:t>Delårsrapport, 1. kvartal 2025</a:t>
            </a:r>
          </a:p>
        </p:txBody>
      </p:sp>
      <p:sp>
        <p:nvSpPr>
          <p:cNvPr id="7" name="Pladsholder til slidenummer 6"/>
          <p:cNvSpPr>
            <a:spLocks noGrp="1"/>
          </p:cNvSpPr>
          <p:nvPr>
            <p:ph type="sldNum" sz="quarter" idx="12"/>
          </p:nvPr>
        </p:nvSpPr>
        <p:spPr/>
        <p:txBody>
          <a:bodyPr/>
          <a:lstStyle/>
          <a:p>
            <a:fld id="{CD3521F6-ABE2-DF4A-A30A-AF2564ABEA76}" type="slidenum">
              <a:rPr lang="da-DK" smtClean="0"/>
              <a:t>‹#›</a:t>
            </a:fld>
            <a:endParaRPr lang="da-DK"/>
          </a:p>
        </p:txBody>
      </p:sp>
      <p:sp>
        <p:nvSpPr>
          <p:cNvPr id="8" name="Pladsholder til tekst 3">
            <a:extLst>
              <a:ext uri="{FF2B5EF4-FFF2-40B4-BE49-F238E27FC236}">
                <a16:creationId xmlns:a16="http://schemas.microsoft.com/office/drawing/2014/main" id="{46ECC6D7-3A62-6F3C-550D-CDF89D59FFFE}"/>
              </a:ext>
            </a:extLst>
          </p:cNvPr>
          <p:cNvSpPr>
            <a:spLocks noGrp="1"/>
          </p:cNvSpPr>
          <p:nvPr>
            <p:ph type="body" sz="half" idx="13"/>
          </p:nvPr>
        </p:nvSpPr>
        <p:spPr>
          <a:xfrm>
            <a:off x="1500389" y="2461569"/>
            <a:ext cx="4346619" cy="505435"/>
          </a:xfrm>
        </p:spPr>
        <p:txBody>
          <a:bodyPr>
            <a:normAutofit/>
          </a:bodyPr>
          <a:lstStyle>
            <a:lvl1pPr marL="0" indent="0">
              <a:lnSpc>
                <a:spcPct val="100000"/>
              </a:lnSpc>
              <a:buNone/>
              <a:defRPr sz="1400" b="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11" name="Pladsholder til tekst 10">
            <a:extLst>
              <a:ext uri="{FF2B5EF4-FFF2-40B4-BE49-F238E27FC236}">
                <a16:creationId xmlns:a16="http://schemas.microsoft.com/office/drawing/2014/main" id="{1A54AAF0-7318-42A4-8173-5F4C65ADAB51}"/>
              </a:ext>
            </a:extLst>
          </p:cNvPr>
          <p:cNvSpPr>
            <a:spLocks noGrp="1"/>
          </p:cNvSpPr>
          <p:nvPr>
            <p:ph type="body" sz="quarter" idx="14"/>
          </p:nvPr>
        </p:nvSpPr>
        <p:spPr>
          <a:xfrm>
            <a:off x="558539" y="2111825"/>
            <a:ext cx="568325" cy="569913"/>
          </a:xfrm>
        </p:spPr>
        <p:txBody>
          <a:bodyPr anchor="ctr" anchorCtr="0"/>
          <a:lstStyle>
            <a:lvl1pPr marL="0" indent="0" algn="ctr">
              <a:buNone/>
              <a:defRPr sz="1400" b="1" i="0">
                <a:solidFill>
                  <a:schemeClr val="bg2"/>
                </a:solidFill>
                <a:latin typeface="Arial Black" panose="020B0604020202020204" pitchFamily="34" charset="0"/>
                <a:cs typeface="Arial Black" panose="020B0604020202020204" pitchFamily="34" charset="0"/>
              </a:defRPr>
            </a:lvl1pPr>
            <a:lvl2pPr marL="231775" indent="0">
              <a:buNone/>
              <a:defRPr sz="1400"/>
            </a:lvl2pPr>
            <a:lvl3pPr marL="500062" indent="0">
              <a:buNone/>
              <a:defRPr sz="1400"/>
            </a:lvl3pPr>
            <a:lvl4pPr marL="755650" indent="0">
              <a:buNone/>
              <a:defRPr sz="1400"/>
            </a:lvl4pPr>
            <a:lvl5pPr marL="989012" indent="0">
              <a:buNone/>
              <a:defRPr sz="1400"/>
            </a:lvl5pPr>
          </a:lstStyle>
          <a:p>
            <a:pPr lvl="0"/>
            <a:r>
              <a:rPr lang="da-DK"/>
              <a:t>Klik for at redigere teksttypografierne i masteren</a:t>
            </a:r>
          </a:p>
        </p:txBody>
      </p:sp>
      <p:sp>
        <p:nvSpPr>
          <p:cNvPr id="12" name="Pladsholder til tekst 3">
            <a:extLst>
              <a:ext uri="{FF2B5EF4-FFF2-40B4-BE49-F238E27FC236}">
                <a16:creationId xmlns:a16="http://schemas.microsoft.com/office/drawing/2014/main" id="{01F47C8B-2875-04C4-6661-F02D88F162F3}"/>
              </a:ext>
            </a:extLst>
          </p:cNvPr>
          <p:cNvSpPr>
            <a:spLocks noGrp="1"/>
          </p:cNvSpPr>
          <p:nvPr>
            <p:ph type="body" sz="half" idx="15"/>
          </p:nvPr>
        </p:nvSpPr>
        <p:spPr>
          <a:xfrm>
            <a:off x="1500389" y="3196925"/>
            <a:ext cx="4346619" cy="257133"/>
          </a:xfrm>
        </p:spPr>
        <p:txBody>
          <a:bodyPr>
            <a:normAutofit/>
          </a:bodyPr>
          <a:lstStyle>
            <a:lvl1pPr marL="0" indent="0">
              <a:lnSpc>
                <a:spcPct val="100000"/>
              </a:lnSpc>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13" name="Pladsholder til tekst 3">
            <a:extLst>
              <a:ext uri="{FF2B5EF4-FFF2-40B4-BE49-F238E27FC236}">
                <a16:creationId xmlns:a16="http://schemas.microsoft.com/office/drawing/2014/main" id="{08E92F95-94AD-6D99-171A-100B6A5B2D78}"/>
              </a:ext>
            </a:extLst>
          </p:cNvPr>
          <p:cNvSpPr>
            <a:spLocks noGrp="1"/>
          </p:cNvSpPr>
          <p:nvPr>
            <p:ph type="body" sz="half" idx="16"/>
          </p:nvPr>
        </p:nvSpPr>
        <p:spPr>
          <a:xfrm>
            <a:off x="1500389" y="3561406"/>
            <a:ext cx="4346619" cy="531014"/>
          </a:xfrm>
        </p:spPr>
        <p:txBody>
          <a:bodyPr>
            <a:normAutofit/>
          </a:bodyPr>
          <a:lstStyle>
            <a:lvl1pPr marL="0" indent="0">
              <a:lnSpc>
                <a:spcPct val="100000"/>
              </a:lnSpc>
              <a:buNone/>
              <a:defRPr sz="1400" b="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15" name="Pladsholder til tekst 10">
            <a:extLst>
              <a:ext uri="{FF2B5EF4-FFF2-40B4-BE49-F238E27FC236}">
                <a16:creationId xmlns:a16="http://schemas.microsoft.com/office/drawing/2014/main" id="{FC5017D7-F14D-34D9-06B4-A721FD99E255}"/>
              </a:ext>
            </a:extLst>
          </p:cNvPr>
          <p:cNvSpPr>
            <a:spLocks noGrp="1"/>
          </p:cNvSpPr>
          <p:nvPr>
            <p:ph type="body" sz="quarter" idx="17"/>
          </p:nvPr>
        </p:nvSpPr>
        <p:spPr>
          <a:xfrm>
            <a:off x="571495" y="3212680"/>
            <a:ext cx="568325" cy="569913"/>
          </a:xfrm>
        </p:spPr>
        <p:txBody>
          <a:bodyPr anchor="ctr" anchorCtr="0"/>
          <a:lstStyle>
            <a:lvl1pPr marL="0" indent="0" algn="ctr">
              <a:buNone/>
              <a:defRPr sz="1400" b="1" i="0">
                <a:solidFill>
                  <a:schemeClr val="bg2"/>
                </a:solidFill>
                <a:latin typeface="Arial Black" panose="020B0604020202020204" pitchFamily="34" charset="0"/>
                <a:cs typeface="Arial Black" panose="020B0604020202020204" pitchFamily="34" charset="0"/>
              </a:defRPr>
            </a:lvl1pPr>
            <a:lvl2pPr marL="231775" indent="0">
              <a:buNone/>
              <a:defRPr sz="1400"/>
            </a:lvl2pPr>
            <a:lvl3pPr marL="500062" indent="0">
              <a:buNone/>
              <a:defRPr sz="1400"/>
            </a:lvl3pPr>
            <a:lvl4pPr marL="755650" indent="0">
              <a:buNone/>
              <a:defRPr sz="1400"/>
            </a:lvl4pPr>
            <a:lvl5pPr marL="989012" indent="0">
              <a:buNone/>
              <a:defRPr sz="1400"/>
            </a:lvl5pPr>
          </a:lstStyle>
          <a:p>
            <a:pPr lvl="0"/>
            <a:r>
              <a:rPr lang="da-DK"/>
              <a:t>Klik for at redigere teksttypografierne i masteren</a:t>
            </a:r>
          </a:p>
        </p:txBody>
      </p:sp>
      <p:sp>
        <p:nvSpPr>
          <p:cNvPr id="16" name="Pladsholder til tekst 3">
            <a:extLst>
              <a:ext uri="{FF2B5EF4-FFF2-40B4-BE49-F238E27FC236}">
                <a16:creationId xmlns:a16="http://schemas.microsoft.com/office/drawing/2014/main" id="{1BEE149B-B1FC-7C97-4562-A14707FE4934}"/>
              </a:ext>
            </a:extLst>
          </p:cNvPr>
          <p:cNvSpPr>
            <a:spLocks noGrp="1"/>
          </p:cNvSpPr>
          <p:nvPr>
            <p:ph type="body" sz="half" idx="18"/>
          </p:nvPr>
        </p:nvSpPr>
        <p:spPr>
          <a:xfrm>
            <a:off x="1500389" y="4296763"/>
            <a:ext cx="4346619" cy="257133"/>
          </a:xfrm>
        </p:spPr>
        <p:txBody>
          <a:bodyPr>
            <a:normAutofit/>
          </a:bodyPr>
          <a:lstStyle>
            <a:lvl1pPr marL="0" indent="0">
              <a:lnSpc>
                <a:spcPct val="100000"/>
              </a:lnSpc>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17" name="Pladsholder til tekst 3">
            <a:extLst>
              <a:ext uri="{FF2B5EF4-FFF2-40B4-BE49-F238E27FC236}">
                <a16:creationId xmlns:a16="http://schemas.microsoft.com/office/drawing/2014/main" id="{273CC4C4-032A-BE73-AE68-9ABCC129290A}"/>
              </a:ext>
            </a:extLst>
          </p:cNvPr>
          <p:cNvSpPr>
            <a:spLocks noGrp="1"/>
          </p:cNvSpPr>
          <p:nvPr>
            <p:ph type="body" sz="half" idx="19"/>
          </p:nvPr>
        </p:nvSpPr>
        <p:spPr>
          <a:xfrm>
            <a:off x="1500389" y="4661244"/>
            <a:ext cx="4346619" cy="505435"/>
          </a:xfrm>
        </p:spPr>
        <p:txBody>
          <a:bodyPr>
            <a:normAutofit/>
          </a:bodyPr>
          <a:lstStyle>
            <a:lvl1pPr marL="0" indent="0">
              <a:lnSpc>
                <a:spcPct val="100000"/>
              </a:lnSpc>
              <a:buNone/>
              <a:defRPr sz="1400" b="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19" name="Pladsholder til tekst 10">
            <a:extLst>
              <a:ext uri="{FF2B5EF4-FFF2-40B4-BE49-F238E27FC236}">
                <a16:creationId xmlns:a16="http://schemas.microsoft.com/office/drawing/2014/main" id="{CF04FCC2-CDA6-A2A6-66FA-70BA6CB368EB}"/>
              </a:ext>
            </a:extLst>
          </p:cNvPr>
          <p:cNvSpPr>
            <a:spLocks noGrp="1"/>
          </p:cNvSpPr>
          <p:nvPr>
            <p:ph type="body" sz="quarter" idx="20"/>
          </p:nvPr>
        </p:nvSpPr>
        <p:spPr>
          <a:xfrm>
            <a:off x="575104" y="4331265"/>
            <a:ext cx="568325" cy="569913"/>
          </a:xfrm>
        </p:spPr>
        <p:txBody>
          <a:bodyPr anchor="ctr" anchorCtr="0"/>
          <a:lstStyle>
            <a:lvl1pPr marL="0" indent="0" algn="ctr">
              <a:buNone/>
              <a:defRPr sz="1400" b="1" i="0">
                <a:solidFill>
                  <a:schemeClr val="bg2"/>
                </a:solidFill>
                <a:latin typeface="Arial Black" panose="020B0604020202020204" pitchFamily="34" charset="0"/>
                <a:cs typeface="Arial Black" panose="020B0604020202020204" pitchFamily="34" charset="0"/>
              </a:defRPr>
            </a:lvl1pPr>
            <a:lvl2pPr marL="231775" indent="0">
              <a:buNone/>
              <a:defRPr sz="1400"/>
            </a:lvl2pPr>
            <a:lvl3pPr marL="500062" indent="0">
              <a:buNone/>
              <a:defRPr sz="1400"/>
            </a:lvl3pPr>
            <a:lvl4pPr marL="755650" indent="0">
              <a:buNone/>
              <a:defRPr sz="1400"/>
            </a:lvl4pPr>
            <a:lvl5pPr marL="989012" indent="0">
              <a:buNone/>
              <a:defRPr sz="1400"/>
            </a:lvl5pPr>
          </a:lstStyle>
          <a:p>
            <a:pPr lvl="0"/>
            <a:r>
              <a:rPr lang="da-DK"/>
              <a:t>Klik for at redigere teksttypografierne i masteren</a:t>
            </a:r>
          </a:p>
        </p:txBody>
      </p:sp>
      <p:sp>
        <p:nvSpPr>
          <p:cNvPr id="20" name="Pladsholder til tekst 3">
            <a:extLst>
              <a:ext uri="{FF2B5EF4-FFF2-40B4-BE49-F238E27FC236}">
                <a16:creationId xmlns:a16="http://schemas.microsoft.com/office/drawing/2014/main" id="{C168B7C7-C143-AAFE-0047-8A91F7B7249C}"/>
              </a:ext>
            </a:extLst>
          </p:cNvPr>
          <p:cNvSpPr>
            <a:spLocks noGrp="1"/>
          </p:cNvSpPr>
          <p:nvPr>
            <p:ph type="body" sz="half" idx="21"/>
          </p:nvPr>
        </p:nvSpPr>
        <p:spPr>
          <a:xfrm>
            <a:off x="1500389" y="5396601"/>
            <a:ext cx="4346619" cy="257133"/>
          </a:xfrm>
        </p:spPr>
        <p:txBody>
          <a:bodyPr>
            <a:normAutofit/>
          </a:bodyPr>
          <a:lstStyle>
            <a:lvl1pPr marL="0" indent="0">
              <a:lnSpc>
                <a:spcPct val="100000"/>
              </a:lnSpc>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1" name="Pladsholder til tekst 3">
            <a:extLst>
              <a:ext uri="{FF2B5EF4-FFF2-40B4-BE49-F238E27FC236}">
                <a16:creationId xmlns:a16="http://schemas.microsoft.com/office/drawing/2014/main" id="{CAB44968-87AE-2FB2-0CFC-BB63FA39EB87}"/>
              </a:ext>
            </a:extLst>
          </p:cNvPr>
          <p:cNvSpPr>
            <a:spLocks noGrp="1"/>
          </p:cNvSpPr>
          <p:nvPr>
            <p:ph type="body" sz="half" idx="22"/>
          </p:nvPr>
        </p:nvSpPr>
        <p:spPr>
          <a:xfrm>
            <a:off x="1500389" y="5761082"/>
            <a:ext cx="4346619" cy="505435"/>
          </a:xfrm>
        </p:spPr>
        <p:txBody>
          <a:bodyPr>
            <a:normAutofit/>
          </a:bodyPr>
          <a:lstStyle>
            <a:lvl1pPr marL="0" indent="0">
              <a:lnSpc>
                <a:spcPct val="100000"/>
              </a:lnSpc>
              <a:buNone/>
              <a:defRPr sz="1400" b="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3" name="Pladsholder til tekst 10">
            <a:extLst>
              <a:ext uri="{FF2B5EF4-FFF2-40B4-BE49-F238E27FC236}">
                <a16:creationId xmlns:a16="http://schemas.microsoft.com/office/drawing/2014/main" id="{A3E05C8C-48D7-D157-2977-A4B1BA4F2AD1}"/>
              </a:ext>
            </a:extLst>
          </p:cNvPr>
          <p:cNvSpPr>
            <a:spLocks noGrp="1"/>
          </p:cNvSpPr>
          <p:nvPr>
            <p:ph type="body" sz="quarter" idx="23"/>
          </p:nvPr>
        </p:nvSpPr>
        <p:spPr>
          <a:xfrm>
            <a:off x="566852" y="5441105"/>
            <a:ext cx="568325" cy="569913"/>
          </a:xfrm>
        </p:spPr>
        <p:txBody>
          <a:bodyPr anchor="ctr" anchorCtr="0"/>
          <a:lstStyle>
            <a:lvl1pPr marL="0" indent="0" algn="ctr">
              <a:buNone/>
              <a:defRPr sz="1400" b="1" i="0">
                <a:solidFill>
                  <a:schemeClr val="bg2"/>
                </a:solidFill>
                <a:latin typeface="Arial Black" panose="020B0604020202020204" pitchFamily="34" charset="0"/>
                <a:cs typeface="Arial Black" panose="020B0604020202020204" pitchFamily="34" charset="0"/>
              </a:defRPr>
            </a:lvl1pPr>
            <a:lvl2pPr marL="231775" indent="0">
              <a:buNone/>
              <a:defRPr sz="1400"/>
            </a:lvl2pPr>
            <a:lvl3pPr marL="500062" indent="0">
              <a:buNone/>
              <a:defRPr sz="1400"/>
            </a:lvl3pPr>
            <a:lvl4pPr marL="755650" indent="0">
              <a:buNone/>
              <a:defRPr sz="1400"/>
            </a:lvl4pPr>
            <a:lvl5pPr marL="989012" indent="0">
              <a:buNone/>
              <a:defRPr sz="1400"/>
            </a:lvl5pPr>
          </a:lstStyle>
          <a:p>
            <a:pPr lvl="0"/>
            <a:r>
              <a:rPr lang="da-DK"/>
              <a:t>Klik for at redigere teksttypografierne i masteren</a:t>
            </a:r>
          </a:p>
        </p:txBody>
      </p:sp>
      <p:grpSp>
        <p:nvGrpSpPr>
          <p:cNvPr id="3" name="Gruppe 2">
            <a:extLst>
              <a:ext uri="{FF2B5EF4-FFF2-40B4-BE49-F238E27FC236}">
                <a16:creationId xmlns:a16="http://schemas.microsoft.com/office/drawing/2014/main" id="{7FD43409-F4C1-5D4A-14E2-504F28F3C927}"/>
              </a:ext>
            </a:extLst>
          </p:cNvPr>
          <p:cNvGrpSpPr/>
          <p:nvPr userDrawn="1"/>
        </p:nvGrpSpPr>
        <p:grpSpPr>
          <a:xfrm>
            <a:off x="10097870" y="196552"/>
            <a:ext cx="2094129" cy="574822"/>
            <a:chOff x="10097870" y="196552"/>
            <a:chExt cx="2094129" cy="574822"/>
          </a:xfrm>
        </p:grpSpPr>
        <p:sp>
          <p:nvSpPr>
            <p:cNvPr id="10" name="Rektangel 9">
              <a:extLst>
                <a:ext uri="{FF2B5EF4-FFF2-40B4-BE49-F238E27FC236}">
                  <a16:creationId xmlns:a16="http://schemas.microsoft.com/office/drawing/2014/main" id="{7D068045-E12A-327E-D121-EAEA027F9C20}"/>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4" name="Billede 23">
              <a:extLst>
                <a:ext uri="{FF2B5EF4-FFF2-40B4-BE49-F238E27FC236}">
                  <a16:creationId xmlns:a16="http://schemas.microsoft.com/office/drawing/2014/main" id="{9586F269-C191-649E-2C61-B8D3724E740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1776954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Agenda-8-punkter">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23889" y="1233488"/>
            <a:ext cx="5223119" cy="694166"/>
          </a:xfrm>
        </p:spPr>
        <p:txBody>
          <a:bodyPr anchor="t" anchorCtr="0"/>
          <a:lstStyle>
            <a:lvl1pPr>
              <a:defRPr sz="2400"/>
            </a:lvl1pPr>
          </a:lstStyle>
          <a:p>
            <a:r>
              <a:rPr lang="da-DK"/>
              <a:t>Klik for at redigere titeltypografien i masteren</a:t>
            </a:r>
          </a:p>
        </p:txBody>
      </p:sp>
      <p:sp>
        <p:nvSpPr>
          <p:cNvPr id="4" name="Pladsholder til tekst 3"/>
          <p:cNvSpPr>
            <a:spLocks noGrp="1"/>
          </p:cNvSpPr>
          <p:nvPr>
            <p:ph type="body" sz="half" idx="2"/>
          </p:nvPr>
        </p:nvSpPr>
        <p:spPr>
          <a:xfrm>
            <a:off x="1500389" y="2097088"/>
            <a:ext cx="4346619" cy="257133"/>
          </a:xfrm>
        </p:spPr>
        <p:txBody>
          <a:bodyPr>
            <a:normAutofit/>
          </a:bodyPr>
          <a:lstStyle>
            <a:lvl1pPr marL="0" indent="0">
              <a:lnSpc>
                <a:spcPct val="100000"/>
              </a:lnSpc>
              <a:buNone/>
              <a:defRPr sz="18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5478670E-015C-44F6-928C-FD3AAD9824E3}" type="datetime1">
              <a:rPr lang="da-DK" smtClean="0"/>
              <a:t>19-05-2025</a:t>
            </a:fld>
            <a:endParaRPr lang="da-DK"/>
          </a:p>
        </p:txBody>
      </p:sp>
      <p:sp>
        <p:nvSpPr>
          <p:cNvPr id="6" name="Pladsholder til sidefod 5"/>
          <p:cNvSpPr>
            <a:spLocks noGrp="1"/>
          </p:cNvSpPr>
          <p:nvPr>
            <p:ph type="ftr" sz="quarter" idx="11"/>
          </p:nvPr>
        </p:nvSpPr>
        <p:spPr/>
        <p:txBody>
          <a:bodyPr/>
          <a:lstStyle/>
          <a:p>
            <a:r>
              <a:rPr lang="da-DK"/>
              <a:t>Delårsrapport, 1. kvartal 2025</a:t>
            </a:r>
          </a:p>
        </p:txBody>
      </p:sp>
      <p:sp>
        <p:nvSpPr>
          <p:cNvPr id="7" name="Pladsholder til slidenummer 6"/>
          <p:cNvSpPr>
            <a:spLocks noGrp="1"/>
          </p:cNvSpPr>
          <p:nvPr>
            <p:ph type="sldNum" sz="quarter" idx="12"/>
          </p:nvPr>
        </p:nvSpPr>
        <p:spPr/>
        <p:txBody>
          <a:bodyPr/>
          <a:lstStyle/>
          <a:p>
            <a:fld id="{CD3521F6-ABE2-DF4A-A30A-AF2564ABEA76}" type="slidenum">
              <a:rPr lang="da-DK" smtClean="0"/>
              <a:t>‹#›</a:t>
            </a:fld>
            <a:endParaRPr lang="da-DK"/>
          </a:p>
        </p:txBody>
      </p:sp>
      <p:sp>
        <p:nvSpPr>
          <p:cNvPr id="8" name="Pladsholder til tekst 3">
            <a:extLst>
              <a:ext uri="{FF2B5EF4-FFF2-40B4-BE49-F238E27FC236}">
                <a16:creationId xmlns:a16="http://schemas.microsoft.com/office/drawing/2014/main" id="{46ECC6D7-3A62-6F3C-550D-CDF89D59FFFE}"/>
              </a:ext>
            </a:extLst>
          </p:cNvPr>
          <p:cNvSpPr>
            <a:spLocks noGrp="1"/>
          </p:cNvSpPr>
          <p:nvPr>
            <p:ph type="body" sz="half" idx="13"/>
          </p:nvPr>
        </p:nvSpPr>
        <p:spPr>
          <a:xfrm>
            <a:off x="1500389" y="2461569"/>
            <a:ext cx="4346619" cy="505435"/>
          </a:xfrm>
        </p:spPr>
        <p:txBody>
          <a:bodyPr>
            <a:normAutofit/>
          </a:bodyPr>
          <a:lstStyle>
            <a:lvl1pPr marL="0" indent="0">
              <a:lnSpc>
                <a:spcPct val="100000"/>
              </a:lnSpc>
              <a:buNone/>
              <a:defRPr sz="1400" b="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9" name="Ellipse 8">
            <a:extLst>
              <a:ext uri="{FF2B5EF4-FFF2-40B4-BE49-F238E27FC236}">
                <a16:creationId xmlns:a16="http://schemas.microsoft.com/office/drawing/2014/main" id="{D5869D14-A96C-2517-51F8-1CDEBFF3F4CA}"/>
              </a:ext>
            </a:extLst>
          </p:cNvPr>
          <p:cNvSpPr/>
          <p:nvPr userDrawn="1"/>
        </p:nvSpPr>
        <p:spPr>
          <a:xfrm>
            <a:off x="614449" y="2092061"/>
            <a:ext cx="619444" cy="6194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Pladsholder til tekst 10">
            <a:extLst>
              <a:ext uri="{FF2B5EF4-FFF2-40B4-BE49-F238E27FC236}">
                <a16:creationId xmlns:a16="http://schemas.microsoft.com/office/drawing/2014/main" id="{1A54AAF0-7318-42A4-8173-5F4C65ADAB51}"/>
              </a:ext>
            </a:extLst>
          </p:cNvPr>
          <p:cNvSpPr>
            <a:spLocks noGrp="1"/>
          </p:cNvSpPr>
          <p:nvPr>
            <p:ph type="body" sz="quarter" idx="14"/>
          </p:nvPr>
        </p:nvSpPr>
        <p:spPr>
          <a:xfrm>
            <a:off x="639340" y="2122410"/>
            <a:ext cx="568325" cy="569913"/>
          </a:xfrm>
        </p:spPr>
        <p:txBody>
          <a:bodyPr anchor="ctr" anchorCtr="0"/>
          <a:lstStyle>
            <a:lvl1pPr marL="0" indent="0" algn="ctr">
              <a:buNone/>
              <a:defRPr sz="1400" b="1" i="0">
                <a:solidFill>
                  <a:schemeClr val="bg2"/>
                </a:solidFill>
                <a:latin typeface="Arial Black" panose="020B0604020202020204" pitchFamily="34" charset="0"/>
                <a:cs typeface="Arial Black" panose="020B0604020202020204" pitchFamily="34" charset="0"/>
              </a:defRPr>
            </a:lvl1pPr>
            <a:lvl2pPr marL="231775" indent="0">
              <a:buNone/>
              <a:defRPr sz="1400"/>
            </a:lvl2pPr>
            <a:lvl3pPr marL="500062" indent="0">
              <a:buNone/>
              <a:defRPr sz="1400"/>
            </a:lvl3pPr>
            <a:lvl4pPr marL="755650" indent="0">
              <a:buNone/>
              <a:defRPr sz="1400"/>
            </a:lvl4pPr>
            <a:lvl5pPr marL="989012" indent="0">
              <a:buNone/>
              <a:defRPr sz="1400"/>
            </a:lvl5pPr>
          </a:lstStyle>
          <a:p>
            <a:pPr lvl="0"/>
            <a:r>
              <a:rPr lang="da-DK"/>
              <a:t>Klik for at redigere teksttypografierne i masteren</a:t>
            </a:r>
          </a:p>
        </p:txBody>
      </p:sp>
      <p:sp>
        <p:nvSpPr>
          <p:cNvPr id="12" name="Pladsholder til tekst 3">
            <a:extLst>
              <a:ext uri="{FF2B5EF4-FFF2-40B4-BE49-F238E27FC236}">
                <a16:creationId xmlns:a16="http://schemas.microsoft.com/office/drawing/2014/main" id="{01F47C8B-2875-04C4-6661-F02D88F162F3}"/>
              </a:ext>
            </a:extLst>
          </p:cNvPr>
          <p:cNvSpPr>
            <a:spLocks noGrp="1"/>
          </p:cNvSpPr>
          <p:nvPr>
            <p:ph type="body" sz="half" idx="15"/>
          </p:nvPr>
        </p:nvSpPr>
        <p:spPr>
          <a:xfrm>
            <a:off x="1500389" y="3196925"/>
            <a:ext cx="4346619" cy="257133"/>
          </a:xfrm>
        </p:spPr>
        <p:txBody>
          <a:bodyPr>
            <a:normAutofit/>
          </a:bodyPr>
          <a:lstStyle>
            <a:lvl1pPr marL="0" indent="0">
              <a:lnSpc>
                <a:spcPct val="100000"/>
              </a:lnSpc>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13" name="Pladsholder til tekst 3">
            <a:extLst>
              <a:ext uri="{FF2B5EF4-FFF2-40B4-BE49-F238E27FC236}">
                <a16:creationId xmlns:a16="http://schemas.microsoft.com/office/drawing/2014/main" id="{08E92F95-94AD-6D99-171A-100B6A5B2D78}"/>
              </a:ext>
            </a:extLst>
          </p:cNvPr>
          <p:cNvSpPr>
            <a:spLocks noGrp="1"/>
          </p:cNvSpPr>
          <p:nvPr>
            <p:ph type="body" sz="half" idx="16"/>
          </p:nvPr>
        </p:nvSpPr>
        <p:spPr>
          <a:xfrm>
            <a:off x="1500389" y="3561406"/>
            <a:ext cx="4346619" cy="531014"/>
          </a:xfrm>
        </p:spPr>
        <p:txBody>
          <a:bodyPr>
            <a:normAutofit/>
          </a:bodyPr>
          <a:lstStyle>
            <a:lvl1pPr marL="0" indent="0">
              <a:lnSpc>
                <a:spcPct val="100000"/>
              </a:lnSpc>
              <a:buNone/>
              <a:defRPr sz="1400" b="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14" name="Ellipse 13">
            <a:extLst>
              <a:ext uri="{FF2B5EF4-FFF2-40B4-BE49-F238E27FC236}">
                <a16:creationId xmlns:a16="http://schemas.microsoft.com/office/drawing/2014/main" id="{0E4BBD4A-7628-F60A-C186-36D4A257C7BF}"/>
              </a:ext>
            </a:extLst>
          </p:cNvPr>
          <p:cNvSpPr/>
          <p:nvPr userDrawn="1"/>
        </p:nvSpPr>
        <p:spPr>
          <a:xfrm>
            <a:off x="614449" y="3191898"/>
            <a:ext cx="619444" cy="6194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Pladsholder til tekst 10">
            <a:extLst>
              <a:ext uri="{FF2B5EF4-FFF2-40B4-BE49-F238E27FC236}">
                <a16:creationId xmlns:a16="http://schemas.microsoft.com/office/drawing/2014/main" id="{FC5017D7-F14D-34D9-06B4-A721FD99E255}"/>
              </a:ext>
            </a:extLst>
          </p:cNvPr>
          <p:cNvSpPr>
            <a:spLocks noGrp="1"/>
          </p:cNvSpPr>
          <p:nvPr>
            <p:ph type="body" sz="quarter" idx="17"/>
          </p:nvPr>
        </p:nvSpPr>
        <p:spPr>
          <a:xfrm>
            <a:off x="633351" y="3222247"/>
            <a:ext cx="568325" cy="569913"/>
          </a:xfrm>
        </p:spPr>
        <p:txBody>
          <a:bodyPr anchor="ctr" anchorCtr="0"/>
          <a:lstStyle>
            <a:lvl1pPr marL="0" indent="0" algn="ctr">
              <a:buNone/>
              <a:defRPr sz="1400" b="1" i="0">
                <a:solidFill>
                  <a:schemeClr val="bg2"/>
                </a:solidFill>
                <a:latin typeface="Arial Black" panose="020B0604020202020204" pitchFamily="34" charset="0"/>
                <a:cs typeface="Arial Black" panose="020B0604020202020204" pitchFamily="34" charset="0"/>
              </a:defRPr>
            </a:lvl1pPr>
            <a:lvl2pPr marL="231775" indent="0">
              <a:buNone/>
              <a:defRPr sz="1400"/>
            </a:lvl2pPr>
            <a:lvl3pPr marL="500062" indent="0">
              <a:buNone/>
              <a:defRPr sz="1400"/>
            </a:lvl3pPr>
            <a:lvl4pPr marL="755650" indent="0">
              <a:buNone/>
              <a:defRPr sz="1400"/>
            </a:lvl4pPr>
            <a:lvl5pPr marL="989012" indent="0">
              <a:buNone/>
              <a:defRPr sz="1400"/>
            </a:lvl5pPr>
          </a:lstStyle>
          <a:p>
            <a:pPr lvl="0"/>
            <a:r>
              <a:rPr lang="da-DK"/>
              <a:t>Klik for at redigere teksttypografierne i masteren</a:t>
            </a:r>
          </a:p>
        </p:txBody>
      </p:sp>
      <p:sp>
        <p:nvSpPr>
          <p:cNvPr id="16" name="Pladsholder til tekst 3">
            <a:extLst>
              <a:ext uri="{FF2B5EF4-FFF2-40B4-BE49-F238E27FC236}">
                <a16:creationId xmlns:a16="http://schemas.microsoft.com/office/drawing/2014/main" id="{1BEE149B-B1FC-7C97-4562-A14707FE4934}"/>
              </a:ext>
            </a:extLst>
          </p:cNvPr>
          <p:cNvSpPr>
            <a:spLocks noGrp="1"/>
          </p:cNvSpPr>
          <p:nvPr>
            <p:ph type="body" sz="half" idx="18"/>
          </p:nvPr>
        </p:nvSpPr>
        <p:spPr>
          <a:xfrm>
            <a:off x="1500389" y="4296763"/>
            <a:ext cx="4346619" cy="257133"/>
          </a:xfrm>
        </p:spPr>
        <p:txBody>
          <a:bodyPr>
            <a:normAutofit/>
          </a:bodyPr>
          <a:lstStyle>
            <a:lvl1pPr marL="0" indent="0">
              <a:lnSpc>
                <a:spcPct val="100000"/>
              </a:lnSpc>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17" name="Pladsholder til tekst 3">
            <a:extLst>
              <a:ext uri="{FF2B5EF4-FFF2-40B4-BE49-F238E27FC236}">
                <a16:creationId xmlns:a16="http://schemas.microsoft.com/office/drawing/2014/main" id="{273CC4C4-032A-BE73-AE68-9ABCC129290A}"/>
              </a:ext>
            </a:extLst>
          </p:cNvPr>
          <p:cNvSpPr>
            <a:spLocks noGrp="1"/>
          </p:cNvSpPr>
          <p:nvPr>
            <p:ph type="body" sz="half" idx="19"/>
          </p:nvPr>
        </p:nvSpPr>
        <p:spPr>
          <a:xfrm>
            <a:off x="1500389" y="4661244"/>
            <a:ext cx="4346619" cy="505435"/>
          </a:xfrm>
        </p:spPr>
        <p:txBody>
          <a:bodyPr>
            <a:normAutofit/>
          </a:bodyPr>
          <a:lstStyle>
            <a:lvl1pPr marL="0" indent="0">
              <a:lnSpc>
                <a:spcPct val="100000"/>
              </a:lnSpc>
              <a:buNone/>
              <a:defRPr sz="1400" b="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18" name="Ellipse 17">
            <a:extLst>
              <a:ext uri="{FF2B5EF4-FFF2-40B4-BE49-F238E27FC236}">
                <a16:creationId xmlns:a16="http://schemas.microsoft.com/office/drawing/2014/main" id="{C3411FD1-8D5C-D399-20B5-539AA30F3E9E}"/>
              </a:ext>
            </a:extLst>
          </p:cNvPr>
          <p:cNvSpPr/>
          <p:nvPr userDrawn="1"/>
        </p:nvSpPr>
        <p:spPr>
          <a:xfrm>
            <a:off x="614449" y="4291736"/>
            <a:ext cx="619444" cy="6194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Pladsholder til tekst 10">
            <a:extLst>
              <a:ext uri="{FF2B5EF4-FFF2-40B4-BE49-F238E27FC236}">
                <a16:creationId xmlns:a16="http://schemas.microsoft.com/office/drawing/2014/main" id="{CF04FCC2-CDA6-A2A6-66FA-70BA6CB368EB}"/>
              </a:ext>
            </a:extLst>
          </p:cNvPr>
          <p:cNvSpPr>
            <a:spLocks noGrp="1"/>
          </p:cNvSpPr>
          <p:nvPr>
            <p:ph type="body" sz="quarter" idx="20"/>
          </p:nvPr>
        </p:nvSpPr>
        <p:spPr>
          <a:xfrm>
            <a:off x="633351" y="4322085"/>
            <a:ext cx="568325" cy="569913"/>
          </a:xfrm>
        </p:spPr>
        <p:txBody>
          <a:bodyPr anchor="ctr" anchorCtr="0"/>
          <a:lstStyle>
            <a:lvl1pPr marL="0" indent="0" algn="ctr">
              <a:buNone/>
              <a:defRPr sz="1400" b="1" i="0">
                <a:solidFill>
                  <a:schemeClr val="bg2"/>
                </a:solidFill>
                <a:latin typeface="Arial Black" panose="020B0604020202020204" pitchFamily="34" charset="0"/>
                <a:cs typeface="Arial Black" panose="020B0604020202020204" pitchFamily="34" charset="0"/>
              </a:defRPr>
            </a:lvl1pPr>
            <a:lvl2pPr marL="231775" indent="0">
              <a:buNone/>
              <a:defRPr sz="1400"/>
            </a:lvl2pPr>
            <a:lvl3pPr marL="500062" indent="0">
              <a:buNone/>
              <a:defRPr sz="1400"/>
            </a:lvl3pPr>
            <a:lvl4pPr marL="755650" indent="0">
              <a:buNone/>
              <a:defRPr sz="1400"/>
            </a:lvl4pPr>
            <a:lvl5pPr marL="989012" indent="0">
              <a:buNone/>
              <a:defRPr sz="1400"/>
            </a:lvl5pPr>
          </a:lstStyle>
          <a:p>
            <a:pPr lvl="0"/>
            <a:r>
              <a:rPr lang="da-DK"/>
              <a:t>Klik for at redigere teksttypografierne i masteren</a:t>
            </a:r>
          </a:p>
        </p:txBody>
      </p:sp>
      <p:sp>
        <p:nvSpPr>
          <p:cNvPr id="20" name="Pladsholder til tekst 3">
            <a:extLst>
              <a:ext uri="{FF2B5EF4-FFF2-40B4-BE49-F238E27FC236}">
                <a16:creationId xmlns:a16="http://schemas.microsoft.com/office/drawing/2014/main" id="{C168B7C7-C143-AAFE-0047-8A91F7B7249C}"/>
              </a:ext>
            </a:extLst>
          </p:cNvPr>
          <p:cNvSpPr>
            <a:spLocks noGrp="1"/>
          </p:cNvSpPr>
          <p:nvPr>
            <p:ph type="body" sz="half" idx="21"/>
          </p:nvPr>
        </p:nvSpPr>
        <p:spPr>
          <a:xfrm>
            <a:off x="1500389" y="5396601"/>
            <a:ext cx="4346619" cy="257133"/>
          </a:xfrm>
        </p:spPr>
        <p:txBody>
          <a:bodyPr>
            <a:normAutofit/>
          </a:bodyPr>
          <a:lstStyle>
            <a:lvl1pPr marL="0" indent="0">
              <a:lnSpc>
                <a:spcPct val="100000"/>
              </a:lnSpc>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1" name="Pladsholder til tekst 3">
            <a:extLst>
              <a:ext uri="{FF2B5EF4-FFF2-40B4-BE49-F238E27FC236}">
                <a16:creationId xmlns:a16="http://schemas.microsoft.com/office/drawing/2014/main" id="{CAB44968-87AE-2FB2-0CFC-BB63FA39EB87}"/>
              </a:ext>
            </a:extLst>
          </p:cNvPr>
          <p:cNvSpPr>
            <a:spLocks noGrp="1"/>
          </p:cNvSpPr>
          <p:nvPr>
            <p:ph type="body" sz="half" idx="22"/>
          </p:nvPr>
        </p:nvSpPr>
        <p:spPr>
          <a:xfrm>
            <a:off x="1500389" y="5761082"/>
            <a:ext cx="4346619" cy="505435"/>
          </a:xfrm>
        </p:spPr>
        <p:txBody>
          <a:bodyPr>
            <a:normAutofit/>
          </a:bodyPr>
          <a:lstStyle>
            <a:lvl1pPr marL="0" indent="0">
              <a:lnSpc>
                <a:spcPct val="100000"/>
              </a:lnSpc>
              <a:buNone/>
              <a:defRPr sz="1400" b="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2" name="Ellipse 21">
            <a:extLst>
              <a:ext uri="{FF2B5EF4-FFF2-40B4-BE49-F238E27FC236}">
                <a16:creationId xmlns:a16="http://schemas.microsoft.com/office/drawing/2014/main" id="{2C24D43B-13E8-9BED-B792-6F0769A7694D}"/>
              </a:ext>
            </a:extLst>
          </p:cNvPr>
          <p:cNvSpPr/>
          <p:nvPr userDrawn="1"/>
        </p:nvSpPr>
        <p:spPr>
          <a:xfrm>
            <a:off x="614449" y="5391574"/>
            <a:ext cx="619444" cy="6194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Pladsholder til tekst 10">
            <a:extLst>
              <a:ext uri="{FF2B5EF4-FFF2-40B4-BE49-F238E27FC236}">
                <a16:creationId xmlns:a16="http://schemas.microsoft.com/office/drawing/2014/main" id="{A3E05C8C-48D7-D157-2977-A4B1BA4F2AD1}"/>
              </a:ext>
            </a:extLst>
          </p:cNvPr>
          <p:cNvSpPr>
            <a:spLocks noGrp="1"/>
          </p:cNvSpPr>
          <p:nvPr>
            <p:ph type="body" sz="quarter" idx="23"/>
          </p:nvPr>
        </p:nvSpPr>
        <p:spPr>
          <a:xfrm>
            <a:off x="633351" y="5421923"/>
            <a:ext cx="568325" cy="569913"/>
          </a:xfrm>
        </p:spPr>
        <p:txBody>
          <a:bodyPr anchor="ctr" anchorCtr="0"/>
          <a:lstStyle>
            <a:lvl1pPr marL="0" indent="0" algn="ctr">
              <a:buNone/>
              <a:defRPr sz="1400" b="1" i="0">
                <a:solidFill>
                  <a:schemeClr val="bg2"/>
                </a:solidFill>
                <a:latin typeface="Arial Black" panose="020B0604020202020204" pitchFamily="34" charset="0"/>
                <a:cs typeface="Arial Black" panose="020B0604020202020204" pitchFamily="34" charset="0"/>
              </a:defRPr>
            </a:lvl1pPr>
            <a:lvl2pPr marL="231775" indent="0">
              <a:buNone/>
              <a:defRPr sz="1400"/>
            </a:lvl2pPr>
            <a:lvl3pPr marL="500062" indent="0">
              <a:buNone/>
              <a:defRPr sz="1400"/>
            </a:lvl3pPr>
            <a:lvl4pPr marL="755650" indent="0">
              <a:buNone/>
              <a:defRPr sz="1400"/>
            </a:lvl4pPr>
            <a:lvl5pPr marL="989012" indent="0">
              <a:buNone/>
              <a:defRPr sz="1400"/>
            </a:lvl5pPr>
          </a:lstStyle>
          <a:p>
            <a:pPr lvl="0"/>
            <a:r>
              <a:rPr lang="da-DK"/>
              <a:t>Klik for at redigere teksttypografierne i masteren</a:t>
            </a:r>
          </a:p>
        </p:txBody>
      </p:sp>
      <p:sp>
        <p:nvSpPr>
          <p:cNvPr id="3" name="Pladsholder til tekst 3">
            <a:extLst>
              <a:ext uri="{FF2B5EF4-FFF2-40B4-BE49-F238E27FC236}">
                <a16:creationId xmlns:a16="http://schemas.microsoft.com/office/drawing/2014/main" id="{0E1A3CD6-DFAA-8EFC-57C4-38889152A25C}"/>
              </a:ext>
            </a:extLst>
          </p:cNvPr>
          <p:cNvSpPr>
            <a:spLocks noGrp="1"/>
          </p:cNvSpPr>
          <p:nvPr>
            <p:ph type="body" sz="half" idx="24"/>
          </p:nvPr>
        </p:nvSpPr>
        <p:spPr>
          <a:xfrm>
            <a:off x="7228836" y="2097088"/>
            <a:ext cx="4346619" cy="257133"/>
          </a:xfrm>
        </p:spPr>
        <p:txBody>
          <a:bodyPr>
            <a:normAutofit/>
          </a:bodyPr>
          <a:lstStyle>
            <a:lvl1pPr marL="0" indent="0">
              <a:lnSpc>
                <a:spcPct val="100000"/>
              </a:lnSpc>
              <a:buNone/>
              <a:defRPr sz="18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10" name="Pladsholder til tekst 3">
            <a:extLst>
              <a:ext uri="{FF2B5EF4-FFF2-40B4-BE49-F238E27FC236}">
                <a16:creationId xmlns:a16="http://schemas.microsoft.com/office/drawing/2014/main" id="{C0B68087-402E-155F-0773-77C3050C3780}"/>
              </a:ext>
            </a:extLst>
          </p:cNvPr>
          <p:cNvSpPr>
            <a:spLocks noGrp="1"/>
          </p:cNvSpPr>
          <p:nvPr>
            <p:ph type="body" sz="half" idx="25"/>
          </p:nvPr>
        </p:nvSpPr>
        <p:spPr>
          <a:xfrm>
            <a:off x="7228836" y="2461569"/>
            <a:ext cx="4346619" cy="505435"/>
          </a:xfrm>
        </p:spPr>
        <p:txBody>
          <a:bodyPr>
            <a:normAutofit/>
          </a:bodyPr>
          <a:lstStyle>
            <a:lvl1pPr marL="0" indent="0">
              <a:lnSpc>
                <a:spcPct val="100000"/>
              </a:lnSpc>
              <a:buNone/>
              <a:defRPr sz="1400" b="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4" name="Ellipse 23">
            <a:extLst>
              <a:ext uri="{FF2B5EF4-FFF2-40B4-BE49-F238E27FC236}">
                <a16:creationId xmlns:a16="http://schemas.microsoft.com/office/drawing/2014/main" id="{604752D8-A910-DE6C-9CD1-898F081A70CD}"/>
              </a:ext>
            </a:extLst>
          </p:cNvPr>
          <p:cNvSpPr/>
          <p:nvPr userDrawn="1"/>
        </p:nvSpPr>
        <p:spPr>
          <a:xfrm>
            <a:off x="6342896" y="2092061"/>
            <a:ext cx="619444" cy="6194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Pladsholder til tekst 10">
            <a:extLst>
              <a:ext uri="{FF2B5EF4-FFF2-40B4-BE49-F238E27FC236}">
                <a16:creationId xmlns:a16="http://schemas.microsoft.com/office/drawing/2014/main" id="{7B0E957D-FEF4-E990-9AA2-9C0967196105}"/>
              </a:ext>
            </a:extLst>
          </p:cNvPr>
          <p:cNvSpPr>
            <a:spLocks noGrp="1"/>
          </p:cNvSpPr>
          <p:nvPr>
            <p:ph type="body" sz="quarter" idx="26"/>
          </p:nvPr>
        </p:nvSpPr>
        <p:spPr>
          <a:xfrm>
            <a:off x="6367787" y="2122410"/>
            <a:ext cx="568325" cy="569913"/>
          </a:xfrm>
        </p:spPr>
        <p:txBody>
          <a:bodyPr anchor="ctr" anchorCtr="0"/>
          <a:lstStyle>
            <a:lvl1pPr marL="0" indent="0" algn="ctr">
              <a:buNone/>
              <a:defRPr sz="1400" b="1" i="0">
                <a:solidFill>
                  <a:schemeClr val="bg2"/>
                </a:solidFill>
                <a:latin typeface="Arial Black" panose="020B0604020202020204" pitchFamily="34" charset="0"/>
                <a:cs typeface="Arial Black" panose="020B0604020202020204" pitchFamily="34" charset="0"/>
              </a:defRPr>
            </a:lvl1pPr>
            <a:lvl2pPr marL="231775" indent="0">
              <a:buNone/>
              <a:defRPr sz="1400"/>
            </a:lvl2pPr>
            <a:lvl3pPr marL="500062" indent="0">
              <a:buNone/>
              <a:defRPr sz="1400"/>
            </a:lvl3pPr>
            <a:lvl4pPr marL="755650" indent="0">
              <a:buNone/>
              <a:defRPr sz="1400"/>
            </a:lvl4pPr>
            <a:lvl5pPr marL="989012" indent="0">
              <a:buNone/>
              <a:defRPr sz="1400"/>
            </a:lvl5pPr>
          </a:lstStyle>
          <a:p>
            <a:pPr lvl="0"/>
            <a:r>
              <a:rPr lang="da-DK"/>
              <a:t>Klik for at redigere teksttypografierne i masteren</a:t>
            </a:r>
          </a:p>
        </p:txBody>
      </p:sp>
      <p:sp>
        <p:nvSpPr>
          <p:cNvPr id="26" name="Pladsholder til tekst 3">
            <a:extLst>
              <a:ext uri="{FF2B5EF4-FFF2-40B4-BE49-F238E27FC236}">
                <a16:creationId xmlns:a16="http://schemas.microsoft.com/office/drawing/2014/main" id="{2DC37A4B-A510-59CD-8A5B-68A9B04283FE}"/>
              </a:ext>
            </a:extLst>
          </p:cNvPr>
          <p:cNvSpPr>
            <a:spLocks noGrp="1"/>
          </p:cNvSpPr>
          <p:nvPr>
            <p:ph type="body" sz="half" idx="27"/>
          </p:nvPr>
        </p:nvSpPr>
        <p:spPr>
          <a:xfrm>
            <a:off x="7228836" y="3196925"/>
            <a:ext cx="4346619" cy="257133"/>
          </a:xfrm>
        </p:spPr>
        <p:txBody>
          <a:bodyPr>
            <a:normAutofit/>
          </a:bodyPr>
          <a:lstStyle>
            <a:lvl1pPr marL="0" indent="0">
              <a:lnSpc>
                <a:spcPct val="100000"/>
              </a:lnSpc>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7" name="Pladsholder til tekst 3">
            <a:extLst>
              <a:ext uri="{FF2B5EF4-FFF2-40B4-BE49-F238E27FC236}">
                <a16:creationId xmlns:a16="http://schemas.microsoft.com/office/drawing/2014/main" id="{29B4FC42-5756-C9D0-6EB6-993E0D3466CC}"/>
              </a:ext>
            </a:extLst>
          </p:cNvPr>
          <p:cNvSpPr>
            <a:spLocks noGrp="1"/>
          </p:cNvSpPr>
          <p:nvPr>
            <p:ph type="body" sz="half" idx="28"/>
          </p:nvPr>
        </p:nvSpPr>
        <p:spPr>
          <a:xfrm>
            <a:off x="7228836" y="3561406"/>
            <a:ext cx="4346619" cy="531014"/>
          </a:xfrm>
        </p:spPr>
        <p:txBody>
          <a:bodyPr>
            <a:normAutofit/>
          </a:bodyPr>
          <a:lstStyle>
            <a:lvl1pPr marL="0" indent="0">
              <a:lnSpc>
                <a:spcPct val="100000"/>
              </a:lnSpc>
              <a:buNone/>
              <a:defRPr sz="1400" b="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8" name="Ellipse 27">
            <a:extLst>
              <a:ext uri="{FF2B5EF4-FFF2-40B4-BE49-F238E27FC236}">
                <a16:creationId xmlns:a16="http://schemas.microsoft.com/office/drawing/2014/main" id="{7B1CB5C4-89EB-3C63-4E35-39E9A66F36F6}"/>
              </a:ext>
            </a:extLst>
          </p:cNvPr>
          <p:cNvSpPr/>
          <p:nvPr userDrawn="1"/>
        </p:nvSpPr>
        <p:spPr>
          <a:xfrm>
            <a:off x="6342896" y="3191898"/>
            <a:ext cx="619444" cy="6194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Pladsholder til tekst 10">
            <a:extLst>
              <a:ext uri="{FF2B5EF4-FFF2-40B4-BE49-F238E27FC236}">
                <a16:creationId xmlns:a16="http://schemas.microsoft.com/office/drawing/2014/main" id="{D2248ABD-6B26-E6FC-0CC9-CA9CF7E91F1C}"/>
              </a:ext>
            </a:extLst>
          </p:cNvPr>
          <p:cNvSpPr>
            <a:spLocks noGrp="1"/>
          </p:cNvSpPr>
          <p:nvPr>
            <p:ph type="body" sz="quarter" idx="29"/>
          </p:nvPr>
        </p:nvSpPr>
        <p:spPr>
          <a:xfrm>
            <a:off x="6361798" y="3222247"/>
            <a:ext cx="568325" cy="569913"/>
          </a:xfrm>
        </p:spPr>
        <p:txBody>
          <a:bodyPr anchor="ctr" anchorCtr="0"/>
          <a:lstStyle>
            <a:lvl1pPr marL="0" indent="0" algn="ctr">
              <a:buNone/>
              <a:defRPr sz="1400" b="1" i="0">
                <a:solidFill>
                  <a:schemeClr val="bg2"/>
                </a:solidFill>
                <a:latin typeface="Arial Black" panose="020B0604020202020204" pitchFamily="34" charset="0"/>
                <a:cs typeface="Arial Black" panose="020B0604020202020204" pitchFamily="34" charset="0"/>
              </a:defRPr>
            </a:lvl1pPr>
            <a:lvl2pPr marL="231775" indent="0">
              <a:buNone/>
              <a:defRPr sz="1400"/>
            </a:lvl2pPr>
            <a:lvl3pPr marL="500062" indent="0">
              <a:buNone/>
              <a:defRPr sz="1400"/>
            </a:lvl3pPr>
            <a:lvl4pPr marL="755650" indent="0">
              <a:buNone/>
              <a:defRPr sz="1400"/>
            </a:lvl4pPr>
            <a:lvl5pPr marL="989012" indent="0">
              <a:buNone/>
              <a:defRPr sz="1400"/>
            </a:lvl5pPr>
          </a:lstStyle>
          <a:p>
            <a:pPr lvl="0"/>
            <a:r>
              <a:rPr lang="da-DK"/>
              <a:t>Klik for at redigere teksttypografierne i masteren</a:t>
            </a:r>
          </a:p>
        </p:txBody>
      </p:sp>
      <p:sp>
        <p:nvSpPr>
          <p:cNvPr id="30" name="Pladsholder til tekst 3">
            <a:extLst>
              <a:ext uri="{FF2B5EF4-FFF2-40B4-BE49-F238E27FC236}">
                <a16:creationId xmlns:a16="http://schemas.microsoft.com/office/drawing/2014/main" id="{0654E806-25D2-9CB4-5232-46DDEDEA0CC0}"/>
              </a:ext>
            </a:extLst>
          </p:cNvPr>
          <p:cNvSpPr>
            <a:spLocks noGrp="1"/>
          </p:cNvSpPr>
          <p:nvPr>
            <p:ph type="body" sz="half" idx="30"/>
          </p:nvPr>
        </p:nvSpPr>
        <p:spPr>
          <a:xfrm>
            <a:off x="7228836" y="4296763"/>
            <a:ext cx="4346619" cy="257133"/>
          </a:xfrm>
        </p:spPr>
        <p:txBody>
          <a:bodyPr>
            <a:normAutofit/>
          </a:bodyPr>
          <a:lstStyle>
            <a:lvl1pPr marL="0" indent="0">
              <a:lnSpc>
                <a:spcPct val="100000"/>
              </a:lnSpc>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31" name="Pladsholder til tekst 3">
            <a:extLst>
              <a:ext uri="{FF2B5EF4-FFF2-40B4-BE49-F238E27FC236}">
                <a16:creationId xmlns:a16="http://schemas.microsoft.com/office/drawing/2014/main" id="{E3D90F55-D96F-0B5E-0175-07DAAB324138}"/>
              </a:ext>
            </a:extLst>
          </p:cNvPr>
          <p:cNvSpPr>
            <a:spLocks noGrp="1"/>
          </p:cNvSpPr>
          <p:nvPr>
            <p:ph type="body" sz="half" idx="31"/>
          </p:nvPr>
        </p:nvSpPr>
        <p:spPr>
          <a:xfrm>
            <a:off x="7228836" y="4661244"/>
            <a:ext cx="4346619" cy="505435"/>
          </a:xfrm>
        </p:spPr>
        <p:txBody>
          <a:bodyPr>
            <a:normAutofit/>
          </a:bodyPr>
          <a:lstStyle>
            <a:lvl1pPr marL="0" indent="0">
              <a:lnSpc>
                <a:spcPct val="100000"/>
              </a:lnSpc>
              <a:buNone/>
              <a:defRPr sz="1400" b="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32" name="Ellipse 31">
            <a:extLst>
              <a:ext uri="{FF2B5EF4-FFF2-40B4-BE49-F238E27FC236}">
                <a16:creationId xmlns:a16="http://schemas.microsoft.com/office/drawing/2014/main" id="{C7ACDAE7-19FB-2FC0-63E5-A7E74D8DB362}"/>
              </a:ext>
            </a:extLst>
          </p:cNvPr>
          <p:cNvSpPr/>
          <p:nvPr userDrawn="1"/>
        </p:nvSpPr>
        <p:spPr>
          <a:xfrm>
            <a:off x="6342896" y="4291736"/>
            <a:ext cx="619444" cy="6194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Pladsholder til tekst 10">
            <a:extLst>
              <a:ext uri="{FF2B5EF4-FFF2-40B4-BE49-F238E27FC236}">
                <a16:creationId xmlns:a16="http://schemas.microsoft.com/office/drawing/2014/main" id="{C5615F80-3B6F-4E19-5E58-2344011F8559}"/>
              </a:ext>
            </a:extLst>
          </p:cNvPr>
          <p:cNvSpPr>
            <a:spLocks noGrp="1"/>
          </p:cNvSpPr>
          <p:nvPr>
            <p:ph type="body" sz="quarter" idx="32"/>
          </p:nvPr>
        </p:nvSpPr>
        <p:spPr>
          <a:xfrm>
            <a:off x="6361798" y="4322085"/>
            <a:ext cx="568325" cy="569913"/>
          </a:xfrm>
        </p:spPr>
        <p:txBody>
          <a:bodyPr anchor="ctr" anchorCtr="0"/>
          <a:lstStyle>
            <a:lvl1pPr marL="0" indent="0" algn="ctr">
              <a:buNone/>
              <a:defRPr sz="1400" b="1" i="0">
                <a:solidFill>
                  <a:schemeClr val="bg2"/>
                </a:solidFill>
                <a:latin typeface="Arial Black" panose="020B0604020202020204" pitchFamily="34" charset="0"/>
                <a:cs typeface="Arial Black" panose="020B0604020202020204" pitchFamily="34" charset="0"/>
              </a:defRPr>
            </a:lvl1pPr>
            <a:lvl2pPr marL="231775" indent="0">
              <a:buNone/>
              <a:defRPr sz="1400"/>
            </a:lvl2pPr>
            <a:lvl3pPr marL="500062" indent="0">
              <a:buNone/>
              <a:defRPr sz="1400"/>
            </a:lvl3pPr>
            <a:lvl4pPr marL="755650" indent="0">
              <a:buNone/>
              <a:defRPr sz="1400"/>
            </a:lvl4pPr>
            <a:lvl5pPr marL="989012" indent="0">
              <a:buNone/>
              <a:defRPr sz="1400"/>
            </a:lvl5pPr>
          </a:lstStyle>
          <a:p>
            <a:pPr lvl="0"/>
            <a:r>
              <a:rPr lang="da-DK"/>
              <a:t>Klik for at redigere teksttypografierne i masteren</a:t>
            </a:r>
          </a:p>
        </p:txBody>
      </p:sp>
      <p:sp>
        <p:nvSpPr>
          <p:cNvPr id="34" name="Pladsholder til tekst 3">
            <a:extLst>
              <a:ext uri="{FF2B5EF4-FFF2-40B4-BE49-F238E27FC236}">
                <a16:creationId xmlns:a16="http://schemas.microsoft.com/office/drawing/2014/main" id="{9FB0C57C-EEA3-E370-5140-66ED38451DEA}"/>
              </a:ext>
            </a:extLst>
          </p:cNvPr>
          <p:cNvSpPr>
            <a:spLocks noGrp="1"/>
          </p:cNvSpPr>
          <p:nvPr>
            <p:ph type="body" sz="half" idx="33"/>
          </p:nvPr>
        </p:nvSpPr>
        <p:spPr>
          <a:xfrm>
            <a:off x="7228836" y="5396601"/>
            <a:ext cx="4346619" cy="257133"/>
          </a:xfrm>
        </p:spPr>
        <p:txBody>
          <a:bodyPr>
            <a:normAutofit/>
          </a:bodyPr>
          <a:lstStyle>
            <a:lvl1pPr marL="0" indent="0">
              <a:lnSpc>
                <a:spcPct val="100000"/>
              </a:lnSpc>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35" name="Pladsholder til tekst 3">
            <a:extLst>
              <a:ext uri="{FF2B5EF4-FFF2-40B4-BE49-F238E27FC236}">
                <a16:creationId xmlns:a16="http://schemas.microsoft.com/office/drawing/2014/main" id="{8A1767B4-C14D-20A0-1C1E-9F9D531381D5}"/>
              </a:ext>
            </a:extLst>
          </p:cNvPr>
          <p:cNvSpPr>
            <a:spLocks noGrp="1"/>
          </p:cNvSpPr>
          <p:nvPr>
            <p:ph type="body" sz="half" idx="34"/>
          </p:nvPr>
        </p:nvSpPr>
        <p:spPr>
          <a:xfrm>
            <a:off x="7228836" y="5761082"/>
            <a:ext cx="4346619" cy="505435"/>
          </a:xfrm>
        </p:spPr>
        <p:txBody>
          <a:bodyPr>
            <a:normAutofit/>
          </a:bodyPr>
          <a:lstStyle>
            <a:lvl1pPr marL="0" indent="0">
              <a:lnSpc>
                <a:spcPct val="100000"/>
              </a:lnSpc>
              <a:buNone/>
              <a:defRPr sz="1400" b="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36" name="Ellipse 35">
            <a:extLst>
              <a:ext uri="{FF2B5EF4-FFF2-40B4-BE49-F238E27FC236}">
                <a16:creationId xmlns:a16="http://schemas.microsoft.com/office/drawing/2014/main" id="{0672FD9B-4292-10B9-0C99-E1EFB309A767}"/>
              </a:ext>
            </a:extLst>
          </p:cNvPr>
          <p:cNvSpPr/>
          <p:nvPr userDrawn="1"/>
        </p:nvSpPr>
        <p:spPr>
          <a:xfrm>
            <a:off x="6342896" y="5391574"/>
            <a:ext cx="619444" cy="6194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Pladsholder til tekst 10">
            <a:extLst>
              <a:ext uri="{FF2B5EF4-FFF2-40B4-BE49-F238E27FC236}">
                <a16:creationId xmlns:a16="http://schemas.microsoft.com/office/drawing/2014/main" id="{65BD6D38-0267-720A-7725-922D2571FA61}"/>
              </a:ext>
            </a:extLst>
          </p:cNvPr>
          <p:cNvSpPr>
            <a:spLocks noGrp="1"/>
          </p:cNvSpPr>
          <p:nvPr>
            <p:ph type="body" sz="quarter" idx="35"/>
          </p:nvPr>
        </p:nvSpPr>
        <p:spPr>
          <a:xfrm>
            <a:off x="6361798" y="5421923"/>
            <a:ext cx="568325" cy="569913"/>
          </a:xfrm>
        </p:spPr>
        <p:txBody>
          <a:bodyPr anchor="ctr" anchorCtr="0"/>
          <a:lstStyle>
            <a:lvl1pPr marL="0" indent="0" algn="ctr">
              <a:buNone/>
              <a:defRPr sz="1400" b="1" i="0">
                <a:solidFill>
                  <a:schemeClr val="bg2"/>
                </a:solidFill>
                <a:latin typeface="Arial Black" panose="020B0604020202020204" pitchFamily="34" charset="0"/>
                <a:cs typeface="Arial Black" panose="020B0604020202020204" pitchFamily="34" charset="0"/>
              </a:defRPr>
            </a:lvl1pPr>
            <a:lvl2pPr marL="231775" indent="0">
              <a:buNone/>
              <a:defRPr sz="1400"/>
            </a:lvl2pPr>
            <a:lvl3pPr marL="500062" indent="0">
              <a:buNone/>
              <a:defRPr sz="1400"/>
            </a:lvl3pPr>
            <a:lvl4pPr marL="755650" indent="0">
              <a:buNone/>
              <a:defRPr sz="1400"/>
            </a:lvl4pPr>
            <a:lvl5pPr marL="989012" indent="0">
              <a:buNone/>
              <a:defRPr sz="1400"/>
            </a:lvl5pPr>
          </a:lstStyle>
          <a:p>
            <a:pPr lvl="0"/>
            <a:r>
              <a:rPr lang="da-DK"/>
              <a:t>Klik for at redigere teksttypografierne i masteren</a:t>
            </a:r>
          </a:p>
        </p:txBody>
      </p:sp>
      <p:grpSp>
        <p:nvGrpSpPr>
          <p:cNvPr id="38" name="Gruppe 37">
            <a:extLst>
              <a:ext uri="{FF2B5EF4-FFF2-40B4-BE49-F238E27FC236}">
                <a16:creationId xmlns:a16="http://schemas.microsoft.com/office/drawing/2014/main" id="{B0505377-7301-C906-DE23-723B021E80C0}"/>
              </a:ext>
            </a:extLst>
          </p:cNvPr>
          <p:cNvGrpSpPr/>
          <p:nvPr userDrawn="1"/>
        </p:nvGrpSpPr>
        <p:grpSpPr>
          <a:xfrm>
            <a:off x="10097870" y="196552"/>
            <a:ext cx="2094129" cy="574822"/>
            <a:chOff x="10097870" y="196552"/>
            <a:chExt cx="2094129" cy="574822"/>
          </a:xfrm>
        </p:grpSpPr>
        <p:sp>
          <p:nvSpPr>
            <p:cNvPr id="39" name="Rektangel 38">
              <a:extLst>
                <a:ext uri="{FF2B5EF4-FFF2-40B4-BE49-F238E27FC236}">
                  <a16:creationId xmlns:a16="http://schemas.microsoft.com/office/drawing/2014/main" id="{F5D5660B-905D-8162-BDE9-D0CCB7D11D4C}"/>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0" name="Billede 39">
              <a:extLst>
                <a:ext uri="{FF2B5EF4-FFF2-40B4-BE49-F238E27FC236}">
                  <a16:creationId xmlns:a16="http://schemas.microsoft.com/office/drawing/2014/main" id="{C7B86CFF-824B-49A2-462C-31E26BA995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672890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Agenda-12-punkter">
    <p:bg>
      <p:bgPr>
        <a:solidFill>
          <a:schemeClr val="accent5">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23889" y="1233488"/>
            <a:ext cx="5223119" cy="694166"/>
          </a:xfrm>
        </p:spPr>
        <p:txBody>
          <a:bodyPr anchor="t" anchorCtr="0"/>
          <a:lstStyle>
            <a:lvl1pPr>
              <a:defRPr sz="2400"/>
            </a:lvl1pPr>
          </a:lstStyle>
          <a:p>
            <a:r>
              <a:rPr lang="da-DK"/>
              <a:t>Klik for at redigere titeltypografien i masteren</a:t>
            </a:r>
          </a:p>
        </p:txBody>
      </p:sp>
      <p:sp>
        <p:nvSpPr>
          <p:cNvPr id="4" name="Pladsholder til tekst 3"/>
          <p:cNvSpPr>
            <a:spLocks noGrp="1"/>
          </p:cNvSpPr>
          <p:nvPr>
            <p:ph type="body" sz="half" idx="2"/>
          </p:nvPr>
        </p:nvSpPr>
        <p:spPr>
          <a:xfrm>
            <a:off x="621869" y="2097088"/>
            <a:ext cx="10946244" cy="3951171"/>
          </a:xfrm>
        </p:spPr>
        <p:txBody>
          <a:bodyPr numCol="2">
            <a:noAutofit/>
          </a:bodyPr>
          <a:lstStyle>
            <a:lvl1pPr marL="342900" indent="-342900">
              <a:lnSpc>
                <a:spcPct val="100000"/>
              </a:lnSpc>
              <a:buFont typeface="+mj-lt"/>
              <a:buAutoNum type="arabicPeriod"/>
              <a:defRPr sz="1800" b="1">
                <a:solidFill>
                  <a:schemeClr val="accent1"/>
                </a:solidFill>
              </a:defRPr>
            </a:lvl1pPr>
            <a:lvl2pPr marL="457200" indent="0">
              <a:buNone/>
              <a:defRPr sz="1400">
                <a:solidFill>
                  <a:schemeClr val="accent1"/>
                </a:solidFill>
              </a:defRPr>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a:p>
            <a:pPr lvl="1"/>
            <a:r>
              <a:rPr lang="da-DK"/>
              <a:t>Andet niveau</a:t>
            </a:r>
          </a:p>
        </p:txBody>
      </p:sp>
      <p:sp>
        <p:nvSpPr>
          <p:cNvPr id="5" name="Pladsholder til dato 4"/>
          <p:cNvSpPr>
            <a:spLocks noGrp="1"/>
          </p:cNvSpPr>
          <p:nvPr>
            <p:ph type="dt" sz="half" idx="10"/>
          </p:nvPr>
        </p:nvSpPr>
        <p:spPr/>
        <p:txBody>
          <a:bodyPr/>
          <a:lstStyle/>
          <a:p>
            <a:fld id="{C1DA9A3C-AAEA-4795-AFFD-EF3E7FCCA999}" type="datetime1">
              <a:rPr lang="da-DK" smtClean="0"/>
              <a:t>19-05-2025</a:t>
            </a:fld>
            <a:endParaRPr lang="da-DK"/>
          </a:p>
        </p:txBody>
      </p:sp>
      <p:sp>
        <p:nvSpPr>
          <p:cNvPr id="6" name="Pladsholder til sidefod 5"/>
          <p:cNvSpPr>
            <a:spLocks noGrp="1"/>
          </p:cNvSpPr>
          <p:nvPr>
            <p:ph type="ftr" sz="quarter" idx="11"/>
          </p:nvPr>
        </p:nvSpPr>
        <p:spPr/>
        <p:txBody>
          <a:bodyPr/>
          <a:lstStyle/>
          <a:p>
            <a:r>
              <a:rPr lang="da-DK"/>
              <a:t>Delårsrapport, 1. kvartal 2025</a:t>
            </a:r>
          </a:p>
        </p:txBody>
      </p:sp>
      <p:sp>
        <p:nvSpPr>
          <p:cNvPr id="7" name="Pladsholder til slidenummer 6"/>
          <p:cNvSpPr>
            <a:spLocks noGrp="1"/>
          </p:cNvSpPr>
          <p:nvPr>
            <p:ph type="sldNum" sz="quarter" idx="12"/>
          </p:nvPr>
        </p:nvSpPr>
        <p:spPr/>
        <p:txBody>
          <a:bodyPr/>
          <a:lstStyle/>
          <a:p>
            <a:fld id="{CD3521F6-ABE2-DF4A-A30A-AF2564ABEA76}" type="slidenum">
              <a:rPr lang="da-DK" smtClean="0"/>
              <a:t>‹#›</a:t>
            </a:fld>
            <a:endParaRPr lang="da-DK"/>
          </a:p>
        </p:txBody>
      </p:sp>
      <p:grpSp>
        <p:nvGrpSpPr>
          <p:cNvPr id="9" name="Gruppe 8">
            <a:extLst>
              <a:ext uri="{FF2B5EF4-FFF2-40B4-BE49-F238E27FC236}">
                <a16:creationId xmlns:a16="http://schemas.microsoft.com/office/drawing/2014/main" id="{CC61D3AB-B0BC-F334-EDCE-E3AD9FC72D4C}"/>
              </a:ext>
            </a:extLst>
          </p:cNvPr>
          <p:cNvGrpSpPr/>
          <p:nvPr userDrawn="1"/>
        </p:nvGrpSpPr>
        <p:grpSpPr>
          <a:xfrm>
            <a:off x="10097870" y="196552"/>
            <a:ext cx="2094129" cy="574822"/>
            <a:chOff x="10097870" y="196552"/>
            <a:chExt cx="2094129" cy="574822"/>
          </a:xfrm>
        </p:grpSpPr>
        <p:sp>
          <p:nvSpPr>
            <p:cNvPr id="10" name="Rektangel 9">
              <a:extLst>
                <a:ext uri="{FF2B5EF4-FFF2-40B4-BE49-F238E27FC236}">
                  <a16:creationId xmlns:a16="http://schemas.microsoft.com/office/drawing/2014/main" id="{EC740955-3476-AACF-6222-933AFAD7DA58}"/>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a:extLst>
                <a:ext uri="{FF2B5EF4-FFF2-40B4-BE49-F238E27FC236}">
                  <a16:creationId xmlns:a16="http://schemas.microsoft.com/office/drawing/2014/main" id="{B975FA5F-503D-FFD4-5C06-EB1B02911EF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052327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titel">
    <p:bg>
      <p:bgPr>
        <a:solidFill>
          <a:schemeClr val="bg2">
            <a:alpha val="50000"/>
          </a:schemeClr>
        </a:solidFill>
        <a:effectLst/>
      </p:bgPr>
    </p:bg>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D1540F72-C34E-D825-69AB-20884D6FA54F}"/>
              </a:ext>
            </a:extLst>
          </p:cNvPr>
          <p:cNvSpPr/>
          <p:nvPr userDrawn="1"/>
        </p:nvSpPr>
        <p:spPr>
          <a:xfrm>
            <a:off x="623888" y="3429000"/>
            <a:ext cx="855997" cy="8559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1649756" y="3531314"/>
            <a:ext cx="4446243" cy="694166"/>
          </a:xfrm>
        </p:spPr>
        <p:txBody>
          <a:bodyPr anchor="t" anchorCtr="0"/>
          <a:lstStyle>
            <a:lvl1pPr>
              <a:defRPr sz="2400"/>
            </a:lvl1pPr>
          </a:lstStyle>
          <a:p>
            <a:r>
              <a:rPr lang="da-DK"/>
              <a:t>Klik for at redigere titeltypografien i masteren</a:t>
            </a:r>
          </a:p>
        </p:txBody>
      </p:sp>
      <p:sp>
        <p:nvSpPr>
          <p:cNvPr id="4" name="Pladsholder til tekst 3"/>
          <p:cNvSpPr>
            <a:spLocks noGrp="1"/>
          </p:cNvSpPr>
          <p:nvPr>
            <p:ph type="body" sz="half" idx="2"/>
          </p:nvPr>
        </p:nvSpPr>
        <p:spPr>
          <a:xfrm>
            <a:off x="1649754" y="4257450"/>
            <a:ext cx="4446243" cy="1893021"/>
          </a:xfrm>
        </p:spPr>
        <p:txBody>
          <a:bodyPr>
            <a:normAutofit/>
          </a:bodyPr>
          <a:lstStyle>
            <a:lvl1pPr marL="0" indent="0">
              <a:lnSpc>
                <a:spcPct val="100000"/>
              </a:lnSpc>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AA35EA1F-3344-43DC-A256-973FA85F3063}" type="datetime1">
              <a:rPr lang="da-DK" smtClean="0"/>
              <a:t>19-05-2025</a:t>
            </a:fld>
            <a:endParaRPr lang="da-DK"/>
          </a:p>
        </p:txBody>
      </p:sp>
      <p:sp>
        <p:nvSpPr>
          <p:cNvPr id="6" name="Pladsholder til sidefod 5"/>
          <p:cNvSpPr>
            <a:spLocks noGrp="1"/>
          </p:cNvSpPr>
          <p:nvPr>
            <p:ph type="ftr" sz="quarter" idx="11"/>
          </p:nvPr>
        </p:nvSpPr>
        <p:spPr/>
        <p:txBody>
          <a:bodyPr/>
          <a:lstStyle/>
          <a:p>
            <a:r>
              <a:rPr lang="da-DK"/>
              <a:t>Delårsrapport, 1. kvartal 2025</a:t>
            </a:r>
          </a:p>
        </p:txBody>
      </p:sp>
      <p:sp>
        <p:nvSpPr>
          <p:cNvPr id="7" name="Pladsholder til slidenummer 6"/>
          <p:cNvSpPr>
            <a:spLocks noGrp="1"/>
          </p:cNvSpPr>
          <p:nvPr>
            <p:ph type="sldNum" sz="quarter" idx="12"/>
          </p:nvPr>
        </p:nvSpPr>
        <p:spPr/>
        <p:txBody>
          <a:bodyPr/>
          <a:lstStyle/>
          <a:p>
            <a:fld id="{CD3521F6-ABE2-DF4A-A30A-AF2564ABEA76}" type="slidenum">
              <a:rPr lang="da-DK" smtClean="0"/>
              <a:t>‹#›</a:t>
            </a:fld>
            <a:endParaRPr lang="da-DK"/>
          </a:p>
        </p:txBody>
      </p:sp>
      <p:sp>
        <p:nvSpPr>
          <p:cNvPr id="9" name="Pladsholder til tekst 10">
            <a:extLst>
              <a:ext uri="{FF2B5EF4-FFF2-40B4-BE49-F238E27FC236}">
                <a16:creationId xmlns:a16="http://schemas.microsoft.com/office/drawing/2014/main" id="{9940C50E-C564-5CA7-0B3E-30C344B62C61}"/>
              </a:ext>
            </a:extLst>
          </p:cNvPr>
          <p:cNvSpPr>
            <a:spLocks noGrp="1"/>
          </p:cNvSpPr>
          <p:nvPr>
            <p:ph type="body" sz="quarter" idx="14"/>
          </p:nvPr>
        </p:nvSpPr>
        <p:spPr>
          <a:xfrm>
            <a:off x="767723" y="3583049"/>
            <a:ext cx="568325" cy="569913"/>
          </a:xfrm>
        </p:spPr>
        <p:txBody>
          <a:bodyPr anchor="ctr" anchorCtr="0"/>
          <a:lstStyle>
            <a:lvl1pPr marL="0" indent="0" algn="ctr">
              <a:buNone/>
              <a:defRPr sz="2800" b="1" i="0">
                <a:solidFill>
                  <a:schemeClr val="bg2"/>
                </a:solidFill>
                <a:latin typeface="Arial Black" panose="020B0604020202020204" pitchFamily="34" charset="0"/>
                <a:cs typeface="Arial Black" panose="020B0604020202020204" pitchFamily="34" charset="0"/>
              </a:defRPr>
            </a:lvl1pPr>
            <a:lvl2pPr marL="231775" indent="0">
              <a:buNone/>
              <a:defRPr sz="1400"/>
            </a:lvl2pPr>
            <a:lvl3pPr marL="500062" indent="0">
              <a:buNone/>
              <a:defRPr sz="1400"/>
            </a:lvl3pPr>
            <a:lvl4pPr marL="755650" indent="0">
              <a:buNone/>
              <a:defRPr sz="1400"/>
            </a:lvl4pPr>
            <a:lvl5pPr marL="989012" indent="0">
              <a:buNone/>
              <a:defRPr sz="1400"/>
            </a:lvl5pPr>
          </a:lstStyle>
          <a:p>
            <a:pPr lvl="0"/>
            <a:r>
              <a:rPr lang="da-DK"/>
              <a:t>Klik for at redigere teksttypografierne i masteren</a:t>
            </a:r>
          </a:p>
        </p:txBody>
      </p:sp>
      <p:grpSp>
        <p:nvGrpSpPr>
          <p:cNvPr id="8" name="Gruppe 7">
            <a:extLst>
              <a:ext uri="{FF2B5EF4-FFF2-40B4-BE49-F238E27FC236}">
                <a16:creationId xmlns:a16="http://schemas.microsoft.com/office/drawing/2014/main" id="{55D27D2A-D4DD-36D5-4D1B-57109C8A6EEC}"/>
              </a:ext>
            </a:extLst>
          </p:cNvPr>
          <p:cNvGrpSpPr/>
          <p:nvPr userDrawn="1"/>
        </p:nvGrpSpPr>
        <p:grpSpPr>
          <a:xfrm>
            <a:off x="10097870" y="196552"/>
            <a:ext cx="2094129" cy="574822"/>
            <a:chOff x="10097870" y="196552"/>
            <a:chExt cx="2094129" cy="574822"/>
          </a:xfrm>
        </p:grpSpPr>
        <p:sp>
          <p:nvSpPr>
            <p:cNvPr id="10" name="Rektangel 9">
              <a:extLst>
                <a:ext uri="{FF2B5EF4-FFF2-40B4-BE49-F238E27FC236}">
                  <a16:creationId xmlns:a16="http://schemas.microsoft.com/office/drawing/2014/main" id="{95B8A30E-FD92-DC3B-914D-02437F3BE84F}"/>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a:extLst>
                <a:ext uri="{FF2B5EF4-FFF2-40B4-BE49-F238E27FC236}">
                  <a16:creationId xmlns:a16="http://schemas.microsoft.com/office/drawing/2014/main" id="{2725B1E3-EBBC-56F8-0BE3-63F0DD30E5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740076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subtitel-med-tal og billede">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23891" y="3531314"/>
            <a:ext cx="4207520" cy="694166"/>
          </a:xfrm>
        </p:spPr>
        <p:txBody>
          <a:bodyPr anchor="t" anchorCtr="0"/>
          <a:lstStyle>
            <a:lvl1pPr>
              <a:defRPr sz="2400"/>
            </a:lvl1pPr>
          </a:lstStyle>
          <a:p>
            <a:r>
              <a:rPr lang="da-DK"/>
              <a:t>Klik for at redigere titeltypografien i masteren</a:t>
            </a:r>
          </a:p>
        </p:txBody>
      </p:sp>
      <p:sp>
        <p:nvSpPr>
          <p:cNvPr id="3" name="Pladsholder til billede 2"/>
          <p:cNvSpPr>
            <a:spLocks noGrp="1"/>
          </p:cNvSpPr>
          <p:nvPr>
            <p:ph type="pic" idx="1"/>
          </p:nvPr>
        </p:nvSpPr>
        <p:spPr>
          <a:xfrm>
            <a:off x="6096000" y="0"/>
            <a:ext cx="6096000" cy="6858000"/>
          </a:xfrm>
        </p:spPr>
        <p:txBody>
          <a:bodyPr anchor="ctr" anchorCtr="0">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623888" y="4257450"/>
            <a:ext cx="4207521" cy="1893021"/>
          </a:xfrm>
        </p:spPr>
        <p:txBody>
          <a:bodyPr>
            <a:normAutofit/>
          </a:bodyPr>
          <a:lstStyle>
            <a:lvl1pPr marL="0" indent="0">
              <a:lnSpc>
                <a:spcPct val="100000"/>
              </a:lnSpc>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93134209-50A2-4246-83AD-D38E14231529}" type="datetime1">
              <a:rPr lang="da-DK" smtClean="0"/>
              <a:t>19-05-2025</a:t>
            </a:fld>
            <a:endParaRPr lang="da-DK"/>
          </a:p>
        </p:txBody>
      </p:sp>
      <p:sp>
        <p:nvSpPr>
          <p:cNvPr id="6" name="Pladsholder til sidefod 5"/>
          <p:cNvSpPr>
            <a:spLocks noGrp="1"/>
          </p:cNvSpPr>
          <p:nvPr>
            <p:ph type="ftr" sz="quarter" idx="11"/>
          </p:nvPr>
        </p:nvSpPr>
        <p:spPr/>
        <p:txBody>
          <a:bodyPr/>
          <a:lstStyle/>
          <a:p>
            <a:r>
              <a:rPr lang="da-DK"/>
              <a:t>Delårsrapport, 1. kvartal 2025</a:t>
            </a:r>
          </a:p>
        </p:txBody>
      </p:sp>
      <p:sp>
        <p:nvSpPr>
          <p:cNvPr id="10" name="Pladsholder til tekst 10">
            <a:extLst>
              <a:ext uri="{FF2B5EF4-FFF2-40B4-BE49-F238E27FC236}">
                <a16:creationId xmlns:a16="http://schemas.microsoft.com/office/drawing/2014/main" id="{75BC123E-1F46-A426-6680-D9E39C025556}"/>
              </a:ext>
            </a:extLst>
          </p:cNvPr>
          <p:cNvSpPr>
            <a:spLocks noGrp="1"/>
          </p:cNvSpPr>
          <p:nvPr>
            <p:ph type="body" sz="quarter" idx="14"/>
          </p:nvPr>
        </p:nvSpPr>
        <p:spPr>
          <a:xfrm>
            <a:off x="621868" y="2172822"/>
            <a:ext cx="4207520" cy="1146404"/>
          </a:xfrm>
        </p:spPr>
        <p:txBody>
          <a:bodyPr anchor="b" anchorCtr="0"/>
          <a:lstStyle>
            <a:lvl1pPr marL="0" indent="0" algn="l">
              <a:buNone/>
              <a:defRPr sz="6000" b="1">
                <a:solidFill>
                  <a:schemeClr val="tx1"/>
                </a:solidFill>
              </a:defRPr>
            </a:lvl1pPr>
            <a:lvl2pPr marL="231775" indent="0">
              <a:buNone/>
              <a:defRPr sz="1400"/>
            </a:lvl2pPr>
            <a:lvl3pPr marL="500062" indent="0">
              <a:buNone/>
              <a:defRPr sz="1400"/>
            </a:lvl3pPr>
            <a:lvl4pPr marL="755650" indent="0">
              <a:buNone/>
              <a:defRPr sz="1400"/>
            </a:lvl4pPr>
            <a:lvl5pPr marL="989012" indent="0">
              <a:buNone/>
              <a:defRPr sz="1400"/>
            </a:lvl5pPr>
          </a:lstStyle>
          <a:p>
            <a:pPr lvl="0"/>
            <a:r>
              <a:rPr lang="da-DK"/>
              <a:t>Klik for at redigere teksttypografierne i masteren</a:t>
            </a:r>
          </a:p>
        </p:txBody>
      </p:sp>
      <p:sp>
        <p:nvSpPr>
          <p:cNvPr id="7" name="Pladsholder til slidenummer 6"/>
          <p:cNvSpPr>
            <a:spLocks noGrp="1"/>
          </p:cNvSpPr>
          <p:nvPr>
            <p:ph type="sldNum" sz="quarter" idx="12"/>
          </p:nvPr>
        </p:nvSpPr>
        <p:spPr/>
        <p:txBody>
          <a:bodyPr/>
          <a:lstStyle/>
          <a:p>
            <a:fld id="{CD3521F6-ABE2-DF4A-A30A-AF2564ABEA76}" type="slidenum">
              <a:rPr lang="da-DK" smtClean="0"/>
              <a:t>‹#›</a:t>
            </a:fld>
            <a:endParaRPr lang="da-DK"/>
          </a:p>
        </p:txBody>
      </p:sp>
    </p:spTree>
    <p:extLst>
      <p:ext uri="{BB962C8B-B14F-4D97-AF65-F5344CB8AC3E}">
        <p14:creationId xmlns:p14="http://schemas.microsoft.com/office/powerpoint/2010/main" val="1047008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billede indholdsobjekter – 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solidFill>
                  <a:schemeClr val="bg2"/>
                </a:solidFill>
              </a:defRPr>
            </a:lvl1pPr>
          </a:lstStyle>
          <a:p>
            <a:r>
              <a:rPr lang="da-DK"/>
              <a:t>Klik for at redigere titeltypografien i masteren</a:t>
            </a:r>
          </a:p>
        </p:txBody>
      </p:sp>
      <p:sp>
        <p:nvSpPr>
          <p:cNvPr id="5" name="Pladsholder til dato 4"/>
          <p:cNvSpPr>
            <a:spLocks noGrp="1"/>
          </p:cNvSpPr>
          <p:nvPr>
            <p:ph type="dt" sz="half" idx="10"/>
          </p:nvPr>
        </p:nvSpPr>
        <p:spPr/>
        <p:txBody>
          <a:bodyPr/>
          <a:lstStyle>
            <a:lvl1pPr>
              <a:defRPr>
                <a:solidFill>
                  <a:schemeClr val="bg2"/>
                </a:solidFill>
              </a:defRPr>
            </a:lvl1pPr>
          </a:lstStyle>
          <a:p>
            <a:fld id="{8A9B18BD-2AAE-4001-B1B2-21D188AB3C03}" type="datetime1">
              <a:rPr lang="da-DK" smtClean="0"/>
              <a:t>19-05-2025</a:t>
            </a:fld>
            <a:endParaRPr lang="da-DK"/>
          </a:p>
        </p:txBody>
      </p:sp>
      <p:sp>
        <p:nvSpPr>
          <p:cNvPr id="6" name="Pladsholder til sidefod 5"/>
          <p:cNvSpPr>
            <a:spLocks noGrp="1"/>
          </p:cNvSpPr>
          <p:nvPr>
            <p:ph type="ftr" sz="quarter" idx="11"/>
          </p:nvPr>
        </p:nvSpPr>
        <p:spPr/>
        <p:txBody>
          <a:bodyPr/>
          <a:lstStyle>
            <a:lvl1pPr>
              <a:defRPr>
                <a:solidFill>
                  <a:schemeClr val="bg2"/>
                </a:solidFill>
              </a:defRPr>
            </a:lvl1pPr>
          </a:lstStyle>
          <a:p>
            <a:r>
              <a:rPr lang="da-DK"/>
              <a:t>Delårsrapport, 1. kvartal 2025</a:t>
            </a:r>
          </a:p>
        </p:txBody>
      </p:sp>
      <p:sp>
        <p:nvSpPr>
          <p:cNvPr id="7" name="Pladsholder til slidenummer 6"/>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1" name="Pladsholder til billede 10">
            <a:extLst>
              <a:ext uri="{FF2B5EF4-FFF2-40B4-BE49-F238E27FC236}">
                <a16:creationId xmlns:a16="http://schemas.microsoft.com/office/drawing/2014/main" id="{3CB098DE-8244-AAE0-44CB-F9EE52C85511}"/>
              </a:ext>
            </a:extLst>
          </p:cNvPr>
          <p:cNvSpPr>
            <a:spLocks noGrp="1"/>
          </p:cNvSpPr>
          <p:nvPr>
            <p:ph type="pic" sz="quarter" idx="14"/>
          </p:nvPr>
        </p:nvSpPr>
        <p:spPr>
          <a:xfrm>
            <a:off x="6327775" y="2097088"/>
            <a:ext cx="5205413" cy="3527425"/>
          </a:xfrm>
        </p:spPr>
        <p:txBody>
          <a:bodyPr/>
          <a:lstStyle>
            <a:lvl1pPr>
              <a:defRPr>
                <a:solidFill>
                  <a:schemeClr val="bg2"/>
                </a:solidFill>
              </a:defRPr>
            </a:lvl1pPr>
          </a:lstStyle>
          <a:p>
            <a:r>
              <a:rPr lang="da-DK"/>
              <a:t>Klik på ikonet for at tilføje et billede</a:t>
            </a:r>
            <a:endParaRPr lang="en-GB"/>
          </a:p>
        </p:txBody>
      </p:sp>
      <p:grpSp>
        <p:nvGrpSpPr>
          <p:cNvPr id="3" name="Gruppe 2">
            <a:extLst>
              <a:ext uri="{FF2B5EF4-FFF2-40B4-BE49-F238E27FC236}">
                <a16:creationId xmlns:a16="http://schemas.microsoft.com/office/drawing/2014/main" id="{E5317FEC-F567-BFFF-E8F5-5EB10E401506}"/>
              </a:ext>
            </a:extLst>
          </p:cNvPr>
          <p:cNvGrpSpPr/>
          <p:nvPr userDrawn="1"/>
        </p:nvGrpSpPr>
        <p:grpSpPr>
          <a:xfrm>
            <a:off x="10097870" y="196552"/>
            <a:ext cx="2094129" cy="574822"/>
            <a:chOff x="10097870" y="196552"/>
            <a:chExt cx="2094129" cy="574822"/>
          </a:xfrm>
        </p:grpSpPr>
        <p:sp>
          <p:nvSpPr>
            <p:cNvPr id="4" name="Rektangel 3">
              <a:extLst>
                <a:ext uri="{FF2B5EF4-FFF2-40B4-BE49-F238E27FC236}">
                  <a16:creationId xmlns:a16="http://schemas.microsoft.com/office/drawing/2014/main" id="{4F756A1D-8053-AA26-2910-61B351B3F0D0}"/>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30B7E59C-2DED-5BAF-7F22-C2D03C0C79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7459278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 -diagram indholdsobjekter – 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solidFill>
                  <a:schemeClr val="bg2"/>
                </a:solidFill>
              </a:defRPr>
            </a:lvl1pPr>
          </a:lstStyle>
          <a:p>
            <a:r>
              <a:rPr lang="da-DK"/>
              <a:t>Klik for at redigere titeltypografien i masteren</a:t>
            </a:r>
          </a:p>
        </p:txBody>
      </p:sp>
      <p:sp>
        <p:nvSpPr>
          <p:cNvPr id="5" name="Pladsholder til dato 4"/>
          <p:cNvSpPr>
            <a:spLocks noGrp="1"/>
          </p:cNvSpPr>
          <p:nvPr>
            <p:ph type="dt" sz="half" idx="10"/>
          </p:nvPr>
        </p:nvSpPr>
        <p:spPr/>
        <p:txBody>
          <a:bodyPr/>
          <a:lstStyle>
            <a:lvl1pPr>
              <a:defRPr>
                <a:solidFill>
                  <a:schemeClr val="bg2"/>
                </a:solidFill>
              </a:defRPr>
            </a:lvl1pPr>
          </a:lstStyle>
          <a:p>
            <a:fld id="{AA05AD01-9730-447C-B2D3-D518FFBE17DF}" type="datetime1">
              <a:rPr lang="da-DK" smtClean="0"/>
              <a:t>19-05-2025</a:t>
            </a:fld>
            <a:endParaRPr lang="da-DK"/>
          </a:p>
        </p:txBody>
      </p:sp>
      <p:sp>
        <p:nvSpPr>
          <p:cNvPr id="6" name="Pladsholder til sidefod 5"/>
          <p:cNvSpPr>
            <a:spLocks noGrp="1"/>
          </p:cNvSpPr>
          <p:nvPr>
            <p:ph type="ftr" sz="quarter" idx="11"/>
          </p:nvPr>
        </p:nvSpPr>
        <p:spPr/>
        <p:txBody>
          <a:bodyPr/>
          <a:lstStyle>
            <a:lvl1pPr>
              <a:defRPr>
                <a:solidFill>
                  <a:schemeClr val="bg2"/>
                </a:solidFill>
              </a:defRPr>
            </a:lvl1pPr>
          </a:lstStyle>
          <a:p>
            <a:r>
              <a:rPr lang="da-DK"/>
              <a:t>Delårsrapport, 1. kvartal 2025</a:t>
            </a:r>
          </a:p>
        </p:txBody>
      </p:sp>
      <p:sp>
        <p:nvSpPr>
          <p:cNvPr id="7" name="Pladsholder til slidenummer 6"/>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0" name="Pladsholder til diagram 9">
            <a:extLst>
              <a:ext uri="{FF2B5EF4-FFF2-40B4-BE49-F238E27FC236}">
                <a16:creationId xmlns:a16="http://schemas.microsoft.com/office/drawing/2014/main" id="{0A617C21-E80C-9E60-24A9-FDBDDE7D4AA7}"/>
              </a:ext>
            </a:extLst>
          </p:cNvPr>
          <p:cNvSpPr>
            <a:spLocks noGrp="1"/>
          </p:cNvSpPr>
          <p:nvPr>
            <p:ph type="chart" sz="quarter" idx="14"/>
          </p:nvPr>
        </p:nvSpPr>
        <p:spPr>
          <a:xfrm>
            <a:off x="6292850" y="2097088"/>
            <a:ext cx="5240338" cy="3527425"/>
          </a:xfrm>
        </p:spPr>
        <p:txBody>
          <a:bodyPr/>
          <a:lstStyle>
            <a:lvl1pPr>
              <a:defRPr>
                <a:solidFill>
                  <a:schemeClr val="bg2"/>
                </a:solidFill>
              </a:defRPr>
            </a:lvl1pPr>
          </a:lstStyle>
          <a:p>
            <a:r>
              <a:rPr lang="da-DK"/>
              <a:t>Klik på ikonet for at tilføje et diagram</a:t>
            </a:r>
            <a:endParaRPr lang="en-GB"/>
          </a:p>
        </p:txBody>
      </p:sp>
      <p:grpSp>
        <p:nvGrpSpPr>
          <p:cNvPr id="3" name="Gruppe 2">
            <a:extLst>
              <a:ext uri="{FF2B5EF4-FFF2-40B4-BE49-F238E27FC236}">
                <a16:creationId xmlns:a16="http://schemas.microsoft.com/office/drawing/2014/main" id="{26DF3317-CD2D-3B8B-7C24-C5039D00B140}"/>
              </a:ext>
            </a:extLst>
          </p:cNvPr>
          <p:cNvGrpSpPr/>
          <p:nvPr userDrawn="1"/>
        </p:nvGrpSpPr>
        <p:grpSpPr>
          <a:xfrm>
            <a:off x="10097870" y="196552"/>
            <a:ext cx="2094129" cy="574822"/>
            <a:chOff x="10097870" y="196552"/>
            <a:chExt cx="2094129" cy="574822"/>
          </a:xfrm>
        </p:grpSpPr>
        <p:sp>
          <p:nvSpPr>
            <p:cNvPr id="4" name="Rektangel 3">
              <a:extLst>
                <a:ext uri="{FF2B5EF4-FFF2-40B4-BE49-F238E27FC236}">
                  <a16:creationId xmlns:a16="http://schemas.microsoft.com/office/drawing/2014/main" id="{A31B3429-93B9-2DCB-41E9-4AA9AC189AB9}"/>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3119B255-302A-F7C0-E8A8-3B754ADFCA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1195800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video indholdsobjekter – 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solidFill>
                  <a:schemeClr val="bg2"/>
                </a:solidFill>
              </a:defRPr>
            </a:lvl1pPr>
          </a:lstStyle>
          <a:p>
            <a:r>
              <a:rPr lang="da-DK"/>
              <a:t>Klik for at redigere titeltypografien i masteren</a:t>
            </a:r>
          </a:p>
        </p:txBody>
      </p:sp>
      <p:sp>
        <p:nvSpPr>
          <p:cNvPr id="5" name="Pladsholder til dato 4"/>
          <p:cNvSpPr>
            <a:spLocks noGrp="1"/>
          </p:cNvSpPr>
          <p:nvPr>
            <p:ph type="dt" sz="half" idx="10"/>
          </p:nvPr>
        </p:nvSpPr>
        <p:spPr/>
        <p:txBody>
          <a:bodyPr/>
          <a:lstStyle>
            <a:lvl1pPr>
              <a:defRPr>
                <a:solidFill>
                  <a:schemeClr val="bg2"/>
                </a:solidFill>
              </a:defRPr>
            </a:lvl1pPr>
          </a:lstStyle>
          <a:p>
            <a:fld id="{56D74F39-8CA5-478E-8515-10E330A6C30E}" type="datetime1">
              <a:rPr lang="da-DK" smtClean="0"/>
              <a:t>19-05-2025</a:t>
            </a:fld>
            <a:endParaRPr lang="da-DK"/>
          </a:p>
        </p:txBody>
      </p:sp>
      <p:sp>
        <p:nvSpPr>
          <p:cNvPr id="6" name="Pladsholder til sidefod 5"/>
          <p:cNvSpPr>
            <a:spLocks noGrp="1"/>
          </p:cNvSpPr>
          <p:nvPr>
            <p:ph type="ftr" sz="quarter" idx="11"/>
          </p:nvPr>
        </p:nvSpPr>
        <p:spPr/>
        <p:txBody>
          <a:bodyPr/>
          <a:lstStyle>
            <a:lvl1pPr>
              <a:defRPr>
                <a:solidFill>
                  <a:schemeClr val="bg2"/>
                </a:solidFill>
              </a:defRPr>
            </a:lvl1pPr>
          </a:lstStyle>
          <a:p>
            <a:r>
              <a:rPr lang="da-DK"/>
              <a:t>Delårsrapport, 1. kvartal 2025</a:t>
            </a:r>
          </a:p>
        </p:txBody>
      </p:sp>
      <p:sp>
        <p:nvSpPr>
          <p:cNvPr id="7" name="Pladsholder til slidenummer 6"/>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4" name="Pladsholder til medieklip 3">
            <a:extLst>
              <a:ext uri="{FF2B5EF4-FFF2-40B4-BE49-F238E27FC236}">
                <a16:creationId xmlns:a16="http://schemas.microsoft.com/office/drawing/2014/main" id="{D93B67CE-115F-C60F-046B-E2A702D63F57}"/>
              </a:ext>
            </a:extLst>
          </p:cNvPr>
          <p:cNvSpPr>
            <a:spLocks noGrp="1"/>
          </p:cNvSpPr>
          <p:nvPr>
            <p:ph type="media" sz="quarter" idx="14"/>
          </p:nvPr>
        </p:nvSpPr>
        <p:spPr>
          <a:xfrm>
            <a:off x="6337426" y="2097088"/>
            <a:ext cx="5195762" cy="3527425"/>
          </a:xfrm>
        </p:spPr>
        <p:txBody>
          <a:bodyPr/>
          <a:lstStyle>
            <a:lvl1pPr>
              <a:defRPr>
                <a:solidFill>
                  <a:schemeClr val="bg2"/>
                </a:solidFill>
              </a:defRPr>
            </a:lvl1pPr>
          </a:lstStyle>
          <a:p>
            <a:r>
              <a:rPr lang="da-DK"/>
              <a:t>Klik på ikonet for at tilføje et medie</a:t>
            </a:r>
            <a:endParaRPr lang="en-GB"/>
          </a:p>
        </p:txBody>
      </p:sp>
      <p:grpSp>
        <p:nvGrpSpPr>
          <p:cNvPr id="3" name="Gruppe 2">
            <a:extLst>
              <a:ext uri="{FF2B5EF4-FFF2-40B4-BE49-F238E27FC236}">
                <a16:creationId xmlns:a16="http://schemas.microsoft.com/office/drawing/2014/main" id="{4EE8B2BA-2BDD-8F93-A3E2-321F1CE4DE70}"/>
              </a:ext>
            </a:extLst>
          </p:cNvPr>
          <p:cNvGrpSpPr/>
          <p:nvPr userDrawn="1"/>
        </p:nvGrpSpPr>
        <p:grpSpPr>
          <a:xfrm>
            <a:off x="10097870" y="196552"/>
            <a:ext cx="2094129" cy="574822"/>
            <a:chOff x="10097870" y="196552"/>
            <a:chExt cx="2094129" cy="574822"/>
          </a:xfrm>
        </p:grpSpPr>
        <p:sp>
          <p:nvSpPr>
            <p:cNvPr id="8" name="Rektangel 7">
              <a:extLst>
                <a:ext uri="{FF2B5EF4-FFF2-40B4-BE49-F238E27FC236}">
                  <a16:creationId xmlns:a16="http://schemas.microsoft.com/office/drawing/2014/main" id="{B9F56442-24DE-A14D-C67D-72ED0D3E5910}"/>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A3CEA7BC-999D-4DA4-220A-75659DABC8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943616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5_Titelslide – Mørk blå">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2111391"/>
            <a:ext cx="9013371" cy="3376942"/>
          </a:xfrm>
        </p:spPr>
        <p:txBody>
          <a:bodyPr anchor="t" anchorCtr="0"/>
          <a:lstStyle>
            <a:lvl1pPr algn="l">
              <a:defRPr sz="6000" b="1" spc="-150">
                <a:solidFill>
                  <a:schemeClr val="bg2"/>
                </a:solidFill>
              </a:defRPr>
            </a:lvl1pPr>
          </a:lstStyle>
          <a:p>
            <a:r>
              <a:rPr lang="da-DK"/>
              <a:t>Klik for at redigere titeltypografien i masteren</a:t>
            </a:r>
            <a:endParaRPr lang="is-IS"/>
          </a:p>
        </p:txBody>
      </p:sp>
      <p:sp>
        <p:nvSpPr>
          <p:cNvPr id="3" name="Undertitel 2"/>
          <p:cNvSpPr>
            <a:spLocks noGrp="1"/>
          </p:cNvSpPr>
          <p:nvPr>
            <p:ph type="subTitle" idx="1"/>
          </p:nvPr>
        </p:nvSpPr>
        <p:spPr>
          <a:xfrm>
            <a:off x="623888" y="1233488"/>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a:p>
        </p:txBody>
      </p:sp>
      <p:sp>
        <p:nvSpPr>
          <p:cNvPr id="4" name="Pladsholder til dato 3"/>
          <p:cNvSpPr>
            <a:spLocks noGrp="1"/>
          </p:cNvSpPr>
          <p:nvPr>
            <p:ph type="dt" sz="half" idx="10"/>
          </p:nvPr>
        </p:nvSpPr>
        <p:spPr/>
        <p:txBody>
          <a:bodyPr/>
          <a:lstStyle>
            <a:lvl1pPr>
              <a:defRPr>
                <a:solidFill>
                  <a:schemeClr val="bg2"/>
                </a:solidFill>
              </a:defRPr>
            </a:lvl1pPr>
          </a:lstStyle>
          <a:p>
            <a:fld id="{5201C1E3-5395-4377-A0D8-AEAFBA0F3F38}" type="datetime1">
              <a:rPr lang="da-DK" smtClean="0"/>
              <a:t>19-05-2025</a:t>
            </a:fld>
            <a:endParaRPr lang="da-DK"/>
          </a:p>
        </p:txBody>
      </p:sp>
      <p:sp>
        <p:nvSpPr>
          <p:cNvPr id="5" name="Pladsholder til sidefod 4"/>
          <p:cNvSpPr>
            <a:spLocks noGrp="1"/>
          </p:cNvSpPr>
          <p:nvPr>
            <p:ph type="ftr" sz="quarter" idx="11"/>
          </p:nvPr>
        </p:nvSpPr>
        <p:spPr/>
        <p:txBody>
          <a:bodyPr/>
          <a:lstStyle>
            <a:lvl1pPr>
              <a:defRPr>
                <a:solidFill>
                  <a:schemeClr val="bg2"/>
                </a:solidFill>
              </a:defRPr>
            </a:lvl1pPr>
          </a:lstStyle>
          <a:p>
            <a:r>
              <a:rPr lang="da-DK"/>
              <a:t>Delårsrapport, 1. kvartal 2025</a:t>
            </a:r>
          </a:p>
        </p:txBody>
      </p:sp>
      <p:sp>
        <p:nvSpPr>
          <p:cNvPr id="6" name="Pladsholder til slidenummer 5"/>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a:t>
            </a:fld>
            <a:endParaRPr lang="da-DK"/>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975745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Billede med billedtekst – mørk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3932237" cy="694166"/>
          </a:xfrm>
        </p:spPr>
        <p:txBody>
          <a:bodyPr anchor="t" anchorCtr="0"/>
          <a:lstStyle>
            <a:lvl1pPr>
              <a:defRPr sz="2400">
                <a:solidFill>
                  <a:schemeClr val="bg2"/>
                </a:solidFill>
              </a:defRPr>
            </a:lvl1pPr>
          </a:lstStyle>
          <a:p>
            <a:r>
              <a:rPr lang="da-DK"/>
              <a:t>Klik for at redigere titeltypografien i masteren</a:t>
            </a:r>
          </a:p>
        </p:txBody>
      </p:sp>
      <p:sp>
        <p:nvSpPr>
          <p:cNvPr id="3" name="Pladsholder til billede 2"/>
          <p:cNvSpPr>
            <a:spLocks noGrp="1"/>
          </p:cNvSpPr>
          <p:nvPr>
            <p:ph type="pic" idx="1"/>
          </p:nvPr>
        </p:nvSpPr>
        <p:spPr>
          <a:xfrm>
            <a:off x="5183188" y="1233488"/>
            <a:ext cx="6350000" cy="4265269"/>
          </a:xfrm>
        </p:spPr>
        <p:txBody>
          <a:bodyPr>
            <a:normAutofit/>
          </a:bodyPr>
          <a:lstStyle>
            <a:lvl1pPr marL="0" indent="0">
              <a:buNone/>
              <a:defRPr sz="24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gn="l">
              <a:lnSpc>
                <a:spcPct val="100000"/>
              </a:lnSpc>
              <a:buNone/>
              <a:defRPr sz="18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lvl1pPr>
              <a:defRPr>
                <a:solidFill>
                  <a:schemeClr val="bg2"/>
                </a:solidFill>
              </a:defRPr>
            </a:lvl1pPr>
          </a:lstStyle>
          <a:p>
            <a:fld id="{743682CE-5F95-46DF-AFE8-E059D2DE728C}" type="datetime1">
              <a:rPr lang="da-DK" smtClean="0"/>
              <a:t>19-05-2025</a:t>
            </a:fld>
            <a:endParaRPr lang="da-DK"/>
          </a:p>
        </p:txBody>
      </p:sp>
      <p:sp>
        <p:nvSpPr>
          <p:cNvPr id="6" name="Pladsholder til sidefod 5"/>
          <p:cNvSpPr>
            <a:spLocks noGrp="1"/>
          </p:cNvSpPr>
          <p:nvPr>
            <p:ph type="ftr" sz="quarter" idx="11"/>
          </p:nvPr>
        </p:nvSpPr>
        <p:spPr/>
        <p:txBody>
          <a:bodyPr/>
          <a:lstStyle>
            <a:lvl1pPr>
              <a:defRPr>
                <a:solidFill>
                  <a:schemeClr val="bg2"/>
                </a:solidFill>
              </a:defRPr>
            </a:lvl1pPr>
          </a:lstStyle>
          <a:p>
            <a:r>
              <a:rPr lang="da-DK"/>
              <a:t>Delårsrapport, 1. kvartal 2025</a:t>
            </a:r>
          </a:p>
        </p:txBody>
      </p:sp>
      <p:sp>
        <p:nvSpPr>
          <p:cNvPr id="7" name="Pladsholder til slidenummer 6"/>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a:t>
            </a:fld>
            <a:endParaRPr lang="da-DK"/>
          </a:p>
        </p:txBody>
      </p:sp>
      <p:grpSp>
        <p:nvGrpSpPr>
          <p:cNvPr id="8" name="Gruppe 7">
            <a:extLst>
              <a:ext uri="{FF2B5EF4-FFF2-40B4-BE49-F238E27FC236}">
                <a16:creationId xmlns:a16="http://schemas.microsoft.com/office/drawing/2014/main" id="{B683FCD7-9841-0451-4CF4-439B4DE14728}"/>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5B84C51B-069B-DC5F-A3A7-07ECF4E5A330}"/>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4517B21F-B8DF-CE97-3CE3-482CFF2091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9933711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2_Billede med billedtekst - 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3932237" cy="694166"/>
          </a:xfrm>
        </p:spPr>
        <p:txBody>
          <a:bodyPr anchor="t" anchorCtr="0"/>
          <a:lstStyle>
            <a:lvl1pPr>
              <a:defRPr sz="2400">
                <a:solidFill>
                  <a:schemeClr val="bg2"/>
                </a:solidFill>
              </a:defRPr>
            </a:lvl1pPr>
          </a:lstStyle>
          <a:p>
            <a:r>
              <a:rPr lang="da-DK"/>
              <a:t>Klik for at redigere titeltypografien i masteren</a:t>
            </a:r>
          </a:p>
        </p:txBody>
      </p:sp>
      <p:sp>
        <p:nvSpPr>
          <p:cNvPr id="3" name="Pladsholder til billede 2"/>
          <p:cNvSpPr>
            <a:spLocks noGrp="1"/>
          </p:cNvSpPr>
          <p:nvPr>
            <p:ph type="pic" idx="1"/>
          </p:nvPr>
        </p:nvSpPr>
        <p:spPr>
          <a:xfrm>
            <a:off x="5183188" y="0"/>
            <a:ext cx="7008812" cy="6858000"/>
          </a:xfrm>
        </p:spPr>
        <p:txBody>
          <a:bodyPr>
            <a:normAutofit/>
          </a:bodyPr>
          <a:lstStyle>
            <a:lvl1pPr marL="0" indent="0">
              <a:buNone/>
              <a:defRPr sz="24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nSpc>
                <a:spcPct val="100000"/>
              </a:lnSpc>
              <a:buNone/>
              <a:defRPr sz="18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lvl1pPr>
              <a:defRPr>
                <a:solidFill>
                  <a:schemeClr val="bg2"/>
                </a:solidFill>
              </a:defRPr>
            </a:lvl1pPr>
          </a:lstStyle>
          <a:p>
            <a:fld id="{A2742543-CD43-49E5-AA2F-845CD6CE1C48}" type="datetime1">
              <a:rPr lang="da-DK" smtClean="0"/>
              <a:t>19-05-2025</a:t>
            </a:fld>
            <a:endParaRPr lang="da-DK"/>
          </a:p>
        </p:txBody>
      </p:sp>
      <p:sp>
        <p:nvSpPr>
          <p:cNvPr id="6" name="Pladsholder til sidefod 5"/>
          <p:cNvSpPr>
            <a:spLocks noGrp="1"/>
          </p:cNvSpPr>
          <p:nvPr>
            <p:ph type="ftr" sz="quarter" idx="11"/>
          </p:nvPr>
        </p:nvSpPr>
        <p:spPr/>
        <p:txBody>
          <a:bodyPr/>
          <a:lstStyle>
            <a:lvl1pPr>
              <a:defRPr>
                <a:solidFill>
                  <a:schemeClr val="bg2"/>
                </a:solidFill>
              </a:defRPr>
            </a:lvl1pPr>
          </a:lstStyle>
          <a:p>
            <a:r>
              <a:rPr lang="da-DK"/>
              <a:t>Delårsrapport, 1. kvartal 2025</a:t>
            </a:r>
          </a:p>
        </p:txBody>
      </p:sp>
      <p:sp>
        <p:nvSpPr>
          <p:cNvPr id="7" name="Pladsholder til slidenummer 6"/>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a:t>
            </a:fld>
            <a:endParaRPr lang="da-DK"/>
          </a:p>
        </p:txBody>
      </p:sp>
    </p:spTree>
    <p:extLst>
      <p:ext uri="{BB962C8B-B14F-4D97-AF65-F5344CB8AC3E}">
        <p14:creationId xmlns:p14="http://schemas.microsoft.com/office/powerpoint/2010/main" val="10932707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3_Billede med billedtekst - 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6304854" cy="694166"/>
          </a:xfrm>
        </p:spPr>
        <p:txBody>
          <a:bodyPr anchor="t" anchorCtr="0"/>
          <a:lstStyle>
            <a:lvl1pPr>
              <a:defRPr sz="2400">
                <a:solidFill>
                  <a:schemeClr val="bg2"/>
                </a:solidFill>
              </a:defRPr>
            </a:lvl1pPr>
          </a:lstStyle>
          <a:p>
            <a:r>
              <a:rPr lang="da-DK"/>
              <a:t>Klik for at redigere titeltypografien i masteren</a:t>
            </a:r>
          </a:p>
        </p:txBody>
      </p:sp>
      <p:sp>
        <p:nvSpPr>
          <p:cNvPr id="3" name="Pladsholder til billede 2"/>
          <p:cNvSpPr>
            <a:spLocks noGrp="1"/>
          </p:cNvSpPr>
          <p:nvPr>
            <p:ph type="pic" idx="1"/>
          </p:nvPr>
        </p:nvSpPr>
        <p:spPr>
          <a:xfrm>
            <a:off x="7689410" y="0"/>
            <a:ext cx="4502590" cy="6858000"/>
          </a:xfrm>
        </p:spPr>
        <p:txBody>
          <a:bodyPr>
            <a:normAutofit/>
          </a:bodyPr>
          <a:lstStyle>
            <a:lvl1pPr marL="0" indent="0">
              <a:buNone/>
              <a:defRPr sz="24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635773" y="2097088"/>
            <a:ext cx="6304854" cy="3401669"/>
          </a:xfrm>
        </p:spPr>
        <p:txBody>
          <a:bodyPr>
            <a:normAutofit/>
          </a:bodyPr>
          <a:lstStyle>
            <a:lvl1pPr marL="0" indent="0">
              <a:lnSpc>
                <a:spcPct val="100000"/>
              </a:lnSpc>
              <a:buNone/>
              <a:defRPr sz="18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lvl1pPr>
              <a:defRPr>
                <a:solidFill>
                  <a:schemeClr val="bg2"/>
                </a:solidFill>
              </a:defRPr>
            </a:lvl1pPr>
          </a:lstStyle>
          <a:p>
            <a:fld id="{EC568CE4-D988-48FA-8C34-F4C62706E6F3}" type="datetime1">
              <a:rPr lang="da-DK" smtClean="0"/>
              <a:t>19-05-2025</a:t>
            </a:fld>
            <a:endParaRPr lang="da-DK"/>
          </a:p>
        </p:txBody>
      </p:sp>
      <p:sp>
        <p:nvSpPr>
          <p:cNvPr id="6" name="Pladsholder til sidefod 5"/>
          <p:cNvSpPr>
            <a:spLocks noGrp="1"/>
          </p:cNvSpPr>
          <p:nvPr>
            <p:ph type="ftr" sz="quarter" idx="11"/>
          </p:nvPr>
        </p:nvSpPr>
        <p:spPr/>
        <p:txBody>
          <a:bodyPr/>
          <a:lstStyle>
            <a:lvl1pPr>
              <a:defRPr>
                <a:solidFill>
                  <a:schemeClr val="bg2"/>
                </a:solidFill>
              </a:defRPr>
            </a:lvl1pPr>
          </a:lstStyle>
          <a:p>
            <a:r>
              <a:rPr lang="da-DK"/>
              <a:t>Delårsrapport, 1. kvartal 2025</a:t>
            </a:r>
          </a:p>
        </p:txBody>
      </p:sp>
      <p:sp>
        <p:nvSpPr>
          <p:cNvPr id="7" name="Pladsholder til slidenummer 6"/>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a:t>
            </a:fld>
            <a:endParaRPr lang="da-DK"/>
          </a:p>
        </p:txBody>
      </p:sp>
    </p:spTree>
    <p:extLst>
      <p:ext uri="{BB962C8B-B14F-4D97-AF65-F5344CB8AC3E}">
        <p14:creationId xmlns:p14="http://schemas.microsoft.com/office/powerpoint/2010/main" val="7769038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A85BE6F-531C-4EEA-8375-929FC6EC3601}" type="datetime1">
              <a:rPr lang="da-DK" smtClean="0"/>
              <a:t>19-05-2025</a:t>
            </a:fld>
            <a:endParaRPr lang="da-DK"/>
          </a:p>
        </p:txBody>
      </p:sp>
      <p:sp>
        <p:nvSpPr>
          <p:cNvPr id="3" name="Pladsholder til sidefod 2"/>
          <p:cNvSpPr>
            <a:spLocks noGrp="1"/>
          </p:cNvSpPr>
          <p:nvPr>
            <p:ph type="ftr" sz="quarter" idx="11"/>
          </p:nvPr>
        </p:nvSpPr>
        <p:spPr/>
        <p:txBody>
          <a:bodyPr/>
          <a:lstStyle/>
          <a:p>
            <a:r>
              <a:rPr lang="da-DK"/>
              <a:t>Delårsrapport, 1. kvartal 2025</a:t>
            </a:r>
          </a:p>
        </p:txBody>
      </p:sp>
      <p:sp>
        <p:nvSpPr>
          <p:cNvPr id="4" name="Pladsholder til slidenummer 3"/>
          <p:cNvSpPr>
            <a:spLocks noGrp="1"/>
          </p:cNvSpPr>
          <p:nvPr>
            <p:ph type="sldNum" sz="quarter" idx="12"/>
          </p:nvPr>
        </p:nvSpPr>
        <p:spPr/>
        <p:txBody>
          <a:bodyPr/>
          <a:lstStyle/>
          <a:p>
            <a:fld id="{CD3521F6-ABE2-DF4A-A30A-AF2564ABEA76}" type="slidenum">
              <a:rPr lang="da-DK" smtClean="0"/>
              <a:t>‹#›</a:t>
            </a:fld>
            <a:endParaRPr lang="da-DK"/>
          </a:p>
        </p:txBody>
      </p:sp>
    </p:spTree>
    <p:extLst>
      <p:ext uri="{BB962C8B-B14F-4D97-AF65-F5344CB8AC3E}">
        <p14:creationId xmlns:p14="http://schemas.microsoft.com/office/powerpoint/2010/main" val="31325891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lide med underoverskrift  i fuld bredde">
    <p:bg>
      <p:bgPr>
        <a:solidFill>
          <a:srgbClr val="CBE6D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E24-16D7-2CFD-3C07-ECA2613BA43B}"/>
              </a:ext>
            </a:extLst>
          </p:cNvPr>
          <p:cNvSpPr>
            <a:spLocks noGrp="1"/>
          </p:cNvSpPr>
          <p:nvPr>
            <p:ph type="title"/>
          </p:nvPr>
        </p:nvSpPr>
        <p:spPr>
          <a:xfrm>
            <a:off x="540000" y="486252"/>
            <a:ext cx="8520812" cy="549802"/>
          </a:xfrm>
        </p:spPr>
        <p:txBody>
          <a:bodyPr/>
          <a:lstStyle/>
          <a:p>
            <a:r>
              <a:rPr lang="da-DK"/>
              <a:t>Klik for at redigere titeltypografien i masteren</a:t>
            </a:r>
            <a:endParaRPr lang="en-GB"/>
          </a:p>
        </p:txBody>
      </p:sp>
      <p:sp>
        <p:nvSpPr>
          <p:cNvPr id="5" name="Footer Placeholder 4">
            <a:extLst>
              <a:ext uri="{FF2B5EF4-FFF2-40B4-BE49-F238E27FC236}">
                <a16:creationId xmlns:a16="http://schemas.microsoft.com/office/drawing/2014/main" id="{0E4AB04E-8A1B-5216-C941-1CCA13CD005E}"/>
              </a:ext>
            </a:extLst>
          </p:cNvPr>
          <p:cNvSpPr>
            <a:spLocks noGrp="1"/>
          </p:cNvSpPr>
          <p:nvPr>
            <p:ph type="ftr" sz="quarter" idx="11"/>
          </p:nvPr>
        </p:nvSpPr>
        <p:spPr>
          <a:xfrm>
            <a:off x="9907571" y="6316690"/>
            <a:ext cx="1424798" cy="365125"/>
          </a:xfrm>
          <a:prstGeom prst="rect">
            <a:avLst/>
          </a:prstGeom>
        </p:spPr>
        <p:txBody>
          <a:bodyPr/>
          <a:lstStyle/>
          <a:p>
            <a:r>
              <a:rPr lang="en-GB"/>
              <a:t>Delårsrapport, 1. kvartal 2025</a:t>
            </a:r>
          </a:p>
        </p:txBody>
      </p:sp>
      <p:sp>
        <p:nvSpPr>
          <p:cNvPr id="6" name="Slide Number Placeholder 5">
            <a:extLst>
              <a:ext uri="{FF2B5EF4-FFF2-40B4-BE49-F238E27FC236}">
                <a16:creationId xmlns:a16="http://schemas.microsoft.com/office/drawing/2014/main" id="{0BAF11D3-7335-DCB7-DC21-50AF30B73849}"/>
              </a:ext>
            </a:extLst>
          </p:cNvPr>
          <p:cNvSpPr>
            <a:spLocks noGrp="1"/>
          </p:cNvSpPr>
          <p:nvPr>
            <p:ph type="sldNum" sz="quarter" idx="12"/>
          </p:nvPr>
        </p:nvSpPr>
        <p:spPr/>
        <p:txBody>
          <a:bodyPr/>
          <a:lstStyle/>
          <a:p>
            <a:fld id="{80C8D7FC-5453-4551-986F-8508D8A43D6D}" type="slidenum">
              <a:rPr lang="en-GB" smtClean="0"/>
              <a:t>‹#›</a:t>
            </a:fld>
            <a:endParaRPr lang="en-GB"/>
          </a:p>
        </p:txBody>
      </p:sp>
      <p:sp>
        <p:nvSpPr>
          <p:cNvPr id="7" name="Pladsholder til indhold 6">
            <a:extLst>
              <a:ext uri="{FF2B5EF4-FFF2-40B4-BE49-F238E27FC236}">
                <a16:creationId xmlns:a16="http://schemas.microsoft.com/office/drawing/2014/main" id="{94129A1C-3DC0-0474-5EFD-EB19451E45DA}"/>
              </a:ext>
            </a:extLst>
          </p:cNvPr>
          <p:cNvSpPr>
            <a:spLocks noGrp="1"/>
          </p:cNvSpPr>
          <p:nvPr>
            <p:ph sz="quarter" idx="13"/>
          </p:nvPr>
        </p:nvSpPr>
        <p:spPr>
          <a:xfrm>
            <a:off x="538163" y="2234153"/>
            <a:ext cx="11115675" cy="379834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9" name="Text Placeholder 2">
            <a:extLst>
              <a:ext uri="{FF2B5EF4-FFF2-40B4-BE49-F238E27FC236}">
                <a16:creationId xmlns:a16="http://schemas.microsoft.com/office/drawing/2014/main" id="{AEEBBAAC-55D3-D674-442B-640DEFF4E5E7}"/>
              </a:ext>
            </a:extLst>
          </p:cNvPr>
          <p:cNvSpPr>
            <a:spLocks noGrp="1"/>
          </p:cNvSpPr>
          <p:nvPr>
            <p:ph type="body" idx="1"/>
          </p:nvPr>
        </p:nvSpPr>
        <p:spPr>
          <a:xfrm>
            <a:off x="540000" y="1036054"/>
            <a:ext cx="8520812" cy="541167"/>
          </a:xfrm>
          <a:prstGeom prst="rect">
            <a:avLst/>
          </a:prstGeom>
        </p:spPr>
        <p:txBody>
          <a:bodyPr anchor="t"/>
          <a:lstStyle>
            <a:lvl1pPr marL="0" indent="0">
              <a:lnSpc>
                <a:spcPct val="100000"/>
              </a:lnSpc>
              <a:spcAft>
                <a:spcPts val="0"/>
              </a:spcAft>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Tree>
    <p:extLst>
      <p:ext uri="{BB962C8B-B14F-4D97-AF65-F5344CB8AC3E}">
        <p14:creationId xmlns:p14="http://schemas.microsoft.com/office/powerpoint/2010/main" val="2261623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6_Titelslide – blå">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2111391"/>
            <a:ext cx="9013371" cy="3376942"/>
          </a:xfrm>
        </p:spPr>
        <p:txBody>
          <a:bodyPr anchor="t" anchorCtr="0"/>
          <a:lstStyle>
            <a:lvl1pPr algn="l">
              <a:defRPr sz="6000" b="1" spc="-150">
                <a:solidFill>
                  <a:schemeClr val="accent4"/>
                </a:solidFill>
              </a:defRPr>
            </a:lvl1pPr>
          </a:lstStyle>
          <a:p>
            <a:r>
              <a:rPr lang="da-DK"/>
              <a:t>Klik for at redigere titeltypografien i masteren</a:t>
            </a:r>
            <a:endParaRPr lang="is-IS"/>
          </a:p>
        </p:txBody>
      </p:sp>
      <p:sp>
        <p:nvSpPr>
          <p:cNvPr id="3" name="Undertitel 2"/>
          <p:cNvSpPr>
            <a:spLocks noGrp="1"/>
          </p:cNvSpPr>
          <p:nvPr>
            <p:ph type="subTitle" idx="1"/>
          </p:nvPr>
        </p:nvSpPr>
        <p:spPr>
          <a:xfrm>
            <a:off x="623888" y="1233488"/>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a:p>
        </p:txBody>
      </p:sp>
      <p:sp>
        <p:nvSpPr>
          <p:cNvPr id="4" name="Pladsholder til dato 3"/>
          <p:cNvSpPr>
            <a:spLocks noGrp="1"/>
          </p:cNvSpPr>
          <p:nvPr>
            <p:ph type="dt" sz="half" idx="10"/>
          </p:nvPr>
        </p:nvSpPr>
        <p:spPr/>
        <p:txBody>
          <a:bodyPr/>
          <a:lstStyle>
            <a:lvl1pPr>
              <a:defRPr>
                <a:solidFill>
                  <a:schemeClr val="accent4"/>
                </a:solidFill>
              </a:defRPr>
            </a:lvl1pPr>
          </a:lstStyle>
          <a:p>
            <a:fld id="{D7D0E74D-B453-4749-81A1-FEC0B0E08B56}" type="datetime1">
              <a:rPr lang="da-DK" smtClean="0"/>
              <a:t>19-05-2025</a:t>
            </a:fld>
            <a:endParaRPr lang="da-DK"/>
          </a:p>
        </p:txBody>
      </p:sp>
      <p:sp>
        <p:nvSpPr>
          <p:cNvPr id="5" name="Pladsholder til sidefod 4"/>
          <p:cNvSpPr>
            <a:spLocks noGrp="1"/>
          </p:cNvSpPr>
          <p:nvPr>
            <p:ph type="ftr" sz="quarter" idx="11"/>
          </p:nvPr>
        </p:nvSpPr>
        <p:spPr/>
        <p:txBody>
          <a:bodyPr/>
          <a:lstStyle>
            <a:lvl1pPr>
              <a:defRPr>
                <a:solidFill>
                  <a:schemeClr val="accent4"/>
                </a:solidFill>
              </a:defRPr>
            </a:lvl1pPr>
          </a:lstStyle>
          <a:p>
            <a:r>
              <a:rPr lang="da-DK"/>
              <a:t>Delårsrapport, 1. kvartal 2025</a:t>
            </a:r>
          </a:p>
        </p:txBody>
      </p:sp>
      <p:sp>
        <p:nvSpPr>
          <p:cNvPr id="6" name="Pladsholder til slidenummer 5"/>
          <p:cNvSpPr>
            <a:spLocks noGrp="1"/>
          </p:cNvSpPr>
          <p:nvPr>
            <p:ph type="sldNum" sz="quarter" idx="12"/>
          </p:nvPr>
        </p:nvSpPr>
        <p:spPr/>
        <p:txBody>
          <a:bodyPr/>
          <a:lstStyle>
            <a:lvl1pPr>
              <a:defRPr>
                <a:solidFill>
                  <a:schemeClr val="accent4"/>
                </a:solidFill>
              </a:defRPr>
            </a:lvl1pPr>
          </a:lstStyle>
          <a:p>
            <a:fld id="{CD3521F6-ABE2-DF4A-A30A-AF2564ABEA76}" type="slidenum">
              <a:rPr lang="da-DK" smtClean="0"/>
              <a:pPr/>
              <a:t>‹#›</a:t>
            </a:fld>
            <a:endParaRPr lang="da-DK"/>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753086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8_Titelslide – Lys">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96644FB-E45D-558F-3234-CD7E6305DE55}"/>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623888" y="1233487"/>
            <a:ext cx="10909300" cy="2195513"/>
          </a:xfrm>
        </p:spPr>
        <p:txBody>
          <a:bodyPr anchor="t" anchorCtr="0"/>
          <a:lstStyle>
            <a:lvl1pPr algn="l">
              <a:defRPr sz="6000"/>
            </a:lvl1pPr>
          </a:lstStyle>
          <a:p>
            <a:r>
              <a:rPr lang="da-DK"/>
              <a:t>Klik for at redigere titeltypografien i masteren</a:t>
            </a:r>
          </a:p>
        </p:txBody>
      </p:sp>
      <p:sp>
        <p:nvSpPr>
          <p:cNvPr id="3" name="Undertitel 2"/>
          <p:cNvSpPr>
            <a:spLocks noGrp="1"/>
          </p:cNvSpPr>
          <p:nvPr>
            <p:ph type="subTitle" idx="1"/>
          </p:nvPr>
        </p:nvSpPr>
        <p:spPr>
          <a:xfrm>
            <a:off x="623888" y="3429000"/>
            <a:ext cx="7868262" cy="219551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lvl1pPr>
              <a:defRPr>
                <a:solidFill>
                  <a:schemeClr val="accent2"/>
                </a:solidFill>
              </a:defRPr>
            </a:lvl1pPr>
          </a:lstStyle>
          <a:p>
            <a:fld id="{D1E77369-1D9F-40F0-96D9-D10C8F164D7D}" type="datetime1">
              <a:rPr lang="da-DK" smtClean="0"/>
              <a:t>19-05-2025</a:t>
            </a:fld>
            <a:endParaRPr lang="da-DK"/>
          </a:p>
        </p:txBody>
      </p:sp>
      <p:sp>
        <p:nvSpPr>
          <p:cNvPr id="5" name="Pladsholder til sidefod 4"/>
          <p:cNvSpPr>
            <a:spLocks noGrp="1"/>
          </p:cNvSpPr>
          <p:nvPr>
            <p:ph type="ftr" sz="quarter" idx="11"/>
          </p:nvPr>
        </p:nvSpPr>
        <p:spPr/>
        <p:txBody>
          <a:bodyPr/>
          <a:lstStyle>
            <a:lvl1pPr>
              <a:defRPr>
                <a:solidFill>
                  <a:schemeClr val="accent2"/>
                </a:solidFill>
              </a:defRPr>
            </a:lvl1pPr>
          </a:lstStyle>
          <a:p>
            <a:r>
              <a:rPr lang="da-DK"/>
              <a:t>Delårsrapport, 1. kvartal 2025</a:t>
            </a:r>
          </a:p>
        </p:txBody>
      </p:sp>
      <p:sp>
        <p:nvSpPr>
          <p:cNvPr id="6" name="Pladsholder til slidenummer 5"/>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a:t>
            </a:fld>
            <a:endParaRPr lang="da-DK"/>
          </a:p>
        </p:txBody>
      </p:sp>
      <p:grpSp>
        <p:nvGrpSpPr>
          <p:cNvPr id="8" name="Gruppe 7">
            <a:extLst>
              <a:ext uri="{FF2B5EF4-FFF2-40B4-BE49-F238E27FC236}">
                <a16:creationId xmlns:a16="http://schemas.microsoft.com/office/drawing/2014/main" id="{81742A08-7BDE-B7C4-E0CB-E44160E880B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5BF6B654-5C74-67A6-4DDD-DAADCEDC23D5}"/>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C40E9C0C-3321-9BB0-4A2F-E17FEEBF9F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018068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7_Titelslide – Grøn">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1193304"/>
            <a:ext cx="9013371" cy="2012604"/>
          </a:xfrm>
        </p:spPr>
        <p:txBody>
          <a:bodyPr anchor="t" anchorCtr="0"/>
          <a:lstStyle>
            <a:lvl1pPr algn="l">
              <a:defRPr sz="6000" b="1" spc="-150">
                <a:solidFill>
                  <a:schemeClr val="tx1"/>
                </a:solidFill>
              </a:defRPr>
            </a:lvl1pPr>
          </a:lstStyle>
          <a:p>
            <a:r>
              <a:rPr lang="da-DK"/>
              <a:t>Klik for at redigere titeltypografien i masteren</a:t>
            </a:r>
            <a:endParaRPr lang="is-IS"/>
          </a:p>
        </p:txBody>
      </p:sp>
      <p:sp>
        <p:nvSpPr>
          <p:cNvPr id="3" name="Undertitel 2"/>
          <p:cNvSpPr>
            <a:spLocks noGrp="1"/>
          </p:cNvSpPr>
          <p:nvPr>
            <p:ph type="subTitle" idx="1"/>
          </p:nvPr>
        </p:nvSpPr>
        <p:spPr>
          <a:xfrm>
            <a:off x="623888" y="3472666"/>
            <a:ext cx="9473982" cy="29061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a:p>
        </p:txBody>
      </p:sp>
      <p:sp>
        <p:nvSpPr>
          <p:cNvPr id="4" name="Pladsholder til dato 3"/>
          <p:cNvSpPr>
            <a:spLocks noGrp="1"/>
          </p:cNvSpPr>
          <p:nvPr>
            <p:ph type="dt" sz="half" idx="10"/>
          </p:nvPr>
        </p:nvSpPr>
        <p:spPr/>
        <p:txBody>
          <a:bodyPr/>
          <a:lstStyle/>
          <a:p>
            <a:fld id="{B987973D-14B9-413B-BEB4-F772D598E3CB}" type="datetime1">
              <a:rPr lang="da-DK" smtClean="0"/>
              <a:t>19-05-2025</a:t>
            </a:fld>
            <a:endParaRPr lang="da-DK"/>
          </a:p>
        </p:txBody>
      </p:sp>
      <p:sp>
        <p:nvSpPr>
          <p:cNvPr id="5" name="Pladsholder til sidefod 4"/>
          <p:cNvSpPr>
            <a:spLocks noGrp="1"/>
          </p:cNvSpPr>
          <p:nvPr>
            <p:ph type="ftr" sz="quarter" idx="11"/>
          </p:nvPr>
        </p:nvSpPr>
        <p:spPr/>
        <p:txBody>
          <a:bodyPr/>
          <a:lstStyle>
            <a:lvl1pPr>
              <a:defRPr>
                <a:solidFill>
                  <a:schemeClr val="tx1"/>
                </a:solidFill>
              </a:defRPr>
            </a:lvl1pPr>
          </a:lstStyle>
          <a:p>
            <a:r>
              <a:rPr lang="da-DK"/>
              <a:t>Delårsrapport, 1. kvartal 2025</a:t>
            </a:r>
          </a:p>
        </p:txBody>
      </p:sp>
      <p:sp>
        <p:nvSpPr>
          <p:cNvPr id="6" name="Pladsholder til slidenummer 5"/>
          <p:cNvSpPr>
            <a:spLocks noGrp="1"/>
          </p:cNvSpPr>
          <p:nvPr>
            <p:ph type="sldNum" sz="quarter" idx="12"/>
          </p:nvPr>
        </p:nvSpPr>
        <p:spPr/>
        <p:txBody>
          <a:bodyPr/>
          <a:lstStyle/>
          <a:p>
            <a:fld id="{CD3521F6-ABE2-DF4A-A30A-AF2564ABEA76}" type="slidenum">
              <a:rPr lang="da-DK" smtClean="0"/>
              <a:t>‹#›</a:t>
            </a:fld>
            <a:endParaRPr lang="da-DK"/>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125820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9_Titelslide – Mørk 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1244505"/>
            <a:ext cx="9013371" cy="2049539"/>
          </a:xfrm>
        </p:spPr>
        <p:txBody>
          <a:bodyPr anchor="t" anchorCtr="0"/>
          <a:lstStyle>
            <a:lvl1pPr algn="l">
              <a:defRPr sz="6000" b="1" spc="-150">
                <a:solidFill>
                  <a:schemeClr val="bg2"/>
                </a:solidFill>
              </a:defRPr>
            </a:lvl1pPr>
          </a:lstStyle>
          <a:p>
            <a:r>
              <a:rPr lang="da-DK"/>
              <a:t>Klik for at redigere titeltypografien i masteren</a:t>
            </a:r>
            <a:endParaRPr lang="is-IS"/>
          </a:p>
        </p:txBody>
      </p:sp>
      <p:sp>
        <p:nvSpPr>
          <p:cNvPr id="3" name="Undertitel 2"/>
          <p:cNvSpPr>
            <a:spLocks noGrp="1"/>
          </p:cNvSpPr>
          <p:nvPr>
            <p:ph type="subTitle" idx="1"/>
          </p:nvPr>
        </p:nvSpPr>
        <p:spPr>
          <a:xfrm>
            <a:off x="623888" y="3429000"/>
            <a:ext cx="9013371" cy="276248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a:p>
        </p:txBody>
      </p:sp>
      <p:sp>
        <p:nvSpPr>
          <p:cNvPr id="4" name="Pladsholder til dato 3"/>
          <p:cNvSpPr>
            <a:spLocks noGrp="1"/>
          </p:cNvSpPr>
          <p:nvPr>
            <p:ph type="dt" sz="half" idx="10"/>
          </p:nvPr>
        </p:nvSpPr>
        <p:spPr/>
        <p:txBody>
          <a:bodyPr/>
          <a:lstStyle>
            <a:lvl1pPr>
              <a:defRPr>
                <a:solidFill>
                  <a:schemeClr val="bg2"/>
                </a:solidFill>
              </a:defRPr>
            </a:lvl1pPr>
          </a:lstStyle>
          <a:p>
            <a:fld id="{C9A6311B-6F0D-489C-A0B9-E03BD736B999}" type="datetime1">
              <a:rPr lang="da-DK" smtClean="0"/>
              <a:t>19-05-2025</a:t>
            </a:fld>
            <a:endParaRPr lang="da-DK"/>
          </a:p>
        </p:txBody>
      </p:sp>
      <p:sp>
        <p:nvSpPr>
          <p:cNvPr id="5" name="Pladsholder til sidefod 4"/>
          <p:cNvSpPr>
            <a:spLocks noGrp="1"/>
          </p:cNvSpPr>
          <p:nvPr>
            <p:ph type="ftr" sz="quarter" idx="11"/>
          </p:nvPr>
        </p:nvSpPr>
        <p:spPr/>
        <p:txBody>
          <a:bodyPr/>
          <a:lstStyle>
            <a:lvl1pPr>
              <a:defRPr>
                <a:solidFill>
                  <a:schemeClr val="bg2"/>
                </a:solidFill>
              </a:defRPr>
            </a:lvl1pPr>
          </a:lstStyle>
          <a:p>
            <a:r>
              <a:rPr lang="da-DK"/>
              <a:t>Delårsrapport, 1. kvartal 2025</a:t>
            </a:r>
          </a:p>
        </p:txBody>
      </p:sp>
      <p:sp>
        <p:nvSpPr>
          <p:cNvPr id="6" name="Pladsholder til slidenummer 5"/>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a:t>
            </a:fld>
            <a:endParaRPr lang="da-DK"/>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21853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1_Titelslide – Mørk blå">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1237371"/>
            <a:ext cx="9013371" cy="2012605"/>
          </a:xfrm>
        </p:spPr>
        <p:txBody>
          <a:bodyPr anchor="t" anchorCtr="0"/>
          <a:lstStyle>
            <a:lvl1pPr algn="l">
              <a:defRPr sz="6000" b="1" spc="-150">
                <a:solidFill>
                  <a:schemeClr val="bg2"/>
                </a:solidFill>
              </a:defRPr>
            </a:lvl1pPr>
          </a:lstStyle>
          <a:p>
            <a:r>
              <a:rPr lang="da-DK"/>
              <a:t>Klik for at redigere titeltypografien i masteren</a:t>
            </a:r>
            <a:endParaRPr lang="is-IS"/>
          </a:p>
        </p:txBody>
      </p:sp>
      <p:sp>
        <p:nvSpPr>
          <p:cNvPr id="3" name="Undertitel 2"/>
          <p:cNvSpPr>
            <a:spLocks noGrp="1"/>
          </p:cNvSpPr>
          <p:nvPr>
            <p:ph type="subTitle" idx="1"/>
          </p:nvPr>
        </p:nvSpPr>
        <p:spPr>
          <a:xfrm>
            <a:off x="623888" y="3429000"/>
            <a:ext cx="9013371" cy="276248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a:p>
        </p:txBody>
      </p:sp>
      <p:sp>
        <p:nvSpPr>
          <p:cNvPr id="4" name="Pladsholder til dato 3"/>
          <p:cNvSpPr>
            <a:spLocks noGrp="1"/>
          </p:cNvSpPr>
          <p:nvPr>
            <p:ph type="dt" sz="half" idx="10"/>
          </p:nvPr>
        </p:nvSpPr>
        <p:spPr/>
        <p:txBody>
          <a:bodyPr/>
          <a:lstStyle>
            <a:lvl1pPr>
              <a:defRPr>
                <a:solidFill>
                  <a:schemeClr val="bg2"/>
                </a:solidFill>
              </a:defRPr>
            </a:lvl1pPr>
          </a:lstStyle>
          <a:p>
            <a:fld id="{7FDF76C6-1B6A-4132-9094-F5E260B9FA0B}" type="datetime1">
              <a:rPr lang="da-DK" smtClean="0"/>
              <a:t>19-05-2025</a:t>
            </a:fld>
            <a:endParaRPr lang="da-DK"/>
          </a:p>
        </p:txBody>
      </p:sp>
      <p:sp>
        <p:nvSpPr>
          <p:cNvPr id="5" name="Pladsholder til sidefod 4"/>
          <p:cNvSpPr>
            <a:spLocks noGrp="1"/>
          </p:cNvSpPr>
          <p:nvPr>
            <p:ph type="ftr" sz="quarter" idx="11"/>
          </p:nvPr>
        </p:nvSpPr>
        <p:spPr/>
        <p:txBody>
          <a:bodyPr/>
          <a:lstStyle>
            <a:lvl1pPr>
              <a:defRPr>
                <a:solidFill>
                  <a:schemeClr val="bg2"/>
                </a:solidFill>
              </a:defRPr>
            </a:lvl1pPr>
          </a:lstStyle>
          <a:p>
            <a:r>
              <a:rPr lang="da-DK"/>
              <a:t>Delårsrapport, 1. kvartal 2025</a:t>
            </a:r>
          </a:p>
        </p:txBody>
      </p:sp>
      <p:sp>
        <p:nvSpPr>
          <p:cNvPr id="6" name="Pladsholder til slidenummer 5"/>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a:t>
            </a:fld>
            <a:endParaRPr lang="da-DK"/>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72395936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21868" y="563637"/>
            <a:ext cx="10944225" cy="622384"/>
          </a:xfrm>
          <a:prstGeom prst="rect">
            <a:avLst/>
          </a:prstGeom>
        </p:spPr>
        <p:txBody>
          <a:bodyPr vert="horz" lIns="0" tIns="0" rIns="0" bIns="0" rtlCol="0" anchor="t" anchorCtr="0">
            <a:noAutofit/>
          </a:bodyPr>
          <a:lstStyle/>
          <a:p>
            <a:r>
              <a:rPr lang="da-DK"/>
              <a:t>Klik for at redigere i masteren</a:t>
            </a:r>
          </a:p>
        </p:txBody>
      </p:sp>
      <p:sp>
        <p:nvSpPr>
          <p:cNvPr id="3" name="Pladsholder til tekst 2"/>
          <p:cNvSpPr>
            <a:spLocks noGrp="1"/>
          </p:cNvSpPr>
          <p:nvPr>
            <p:ph type="body" idx="1"/>
          </p:nvPr>
        </p:nvSpPr>
        <p:spPr>
          <a:xfrm>
            <a:off x="623887" y="2113005"/>
            <a:ext cx="10944225" cy="4351338"/>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9456312" y="6501414"/>
            <a:ext cx="969522" cy="257132"/>
          </a:xfrm>
          <a:prstGeom prst="rect">
            <a:avLst/>
          </a:prstGeom>
        </p:spPr>
        <p:txBody>
          <a:bodyPr vert="horz" lIns="0" tIns="0" rIns="0" bIns="0" rtlCol="0" anchor="b" anchorCtr="0"/>
          <a:lstStyle>
            <a:lvl1pPr algn="l">
              <a:defRPr sz="900" b="1" i="0">
                <a:solidFill>
                  <a:schemeClr val="tx1"/>
                </a:solidFill>
                <a:latin typeface="Arial" panose="020B0604020202020204" pitchFamily="34" charset="0"/>
                <a:cs typeface="Arial" panose="020B0604020202020204" pitchFamily="34" charset="0"/>
              </a:defRPr>
            </a:lvl1pPr>
          </a:lstStyle>
          <a:p>
            <a:fld id="{170508DA-20D2-4390-AD9A-A86654B9A0E3}" type="datetime1">
              <a:rPr lang="da-DK" smtClean="0"/>
              <a:t>19-05-2025</a:t>
            </a:fld>
            <a:endParaRPr lang="da-DK"/>
          </a:p>
        </p:txBody>
      </p:sp>
      <p:sp>
        <p:nvSpPr>
          <p:cNvPr id="5" name="Pladsholder til sidefod 4"/>
          <p:cNvSpPr>
            <a:spLocks noGrp="1"/>
          </p:cNvSpPr>
          <p:nvPr>
            <p:ph type="ftr" sz="quarter" idx="3"/>
          </p:nvPr>
        </p:nvSpPr>
        <p:spPr>
          <a:xfrm>
            <a:off x="621868" y="6501414"/>
            <a:ext cx="4502590" cy="257132"/>
          </a:xfrm>
          <a:prstGeom prst="rect">
            <a:avLst/>
          </a:prstGeom>
        </p:spPr>
        <p:txBody>
          <a:bodyPr vert="horz" lIns="0" tIns="0" rIns="0" bIns="0" rtlCol="0" anchor="b" anchorCtr="0"/>
          <a:lstStyle>
            <a:lvl1pPr algn="l">
              <a:defRPr sz="900" b="1" i="0">
                <a:solidFill>
                  <a:schemeClr val="tx1"/>
                </a:solidFill>
                <a:latin typeface="Arial" panose="020B0604020202020204" pitchFamily="34" charset="0"/>
                <a:cs typeface="Arial" panose="020B0604020202020204" pitchFamily="34" charset="0"/>
              </a:defRPr>
            </a:lvl1pPr>
          </a:lstStyle>
          <a:p>
            <a:r>
              <a:rPr lang="da-DK"/>
              <a:t>Delårsrapport, 1. kvartal 2025</a:t>
            </a:r>
          </a:p>
        </p:txBody>
      </p:sp>
      <p:sp>
        <p:nvSpPr>
          <p:cNvPr id="6" name="Pladsholder til slidenummer 5"/>
          <p:cNvSpPr>
            <a:spLocks noGrp="1"/>
          </p:cNvSpPr>
          <p:nvPr>
            <p:ph type="sldNum" sz="quarter" idx="4"/>
          </p:nvPr>
        </p:nvSpPr>
        <p:spPr>
          <a:xfrm>
            <a:off x="10425834" y="6487111"/>
            <a:ext cx="1142279" cy="257132"/>
          </a:xfrm>
          <a:prstGeom prst="rect">
            <a:avLst/>
          </a:prstGeom>
        </p:spPr>
        <p:txBody>
          <a:bodyPr vert="horz" lIns="0" tIns="0" rIns="0" bIns="0" rtlCol="0" anchor="b" anchorCtr="0"/>
          <a:lstStyle>
            <a:lvl1pPr algn="r">
              <a:defRPr sz="900" b="1" i="0">
                <a:solidFill>
                  <a:schemeClr val="tx1"/>
                </a:solidFill>
                <a:latin typeface="Arial" panose="020B0604020202020204" pitchFamily="34" charset="0"/>
                <a:cs typeface="Arial" panose="020B0604020202020204" pitchFamily="34" charset="0"/>
              </a:defRPr>
            </a:lvl1pPr>
          </a:lstStyle>
          <a:p>
            <a:fld id="{CD3521F6-ABE2-DF4A-A30A-AF2564ABEA76}" type="slidenum">
              <a:rPr lang="da-DK" smtClean="0"/>
              <a:pPr/>
              <a:t>‹#›</a:t>
            </a:fld>
            <a:endParaRPr lang="da-DK"/>
          </a:p>
        </p:txBody>
      </p:sp>
    </p:spTree>
    <p:extLst>
      <p:ext uri="{BB962C8B-B14F-4D97-AF65-F5344CB8AC3E}">
        <p14:creationId xmlns:p14="http://schemas.microsoft.com/office/powerpoint/2010/main" val="928764422"/>
      </p:ext>
    </p:extLst>
  </p:cSld>
  <p:clrMap bg1="lt1" tx1="dk1" bg2="lt2" tx2="dk2" accent1="accent1" accent2="accent2" accent3="accent3" accent4="accent4" accent5="accent5" accent6="accent6" hlink="hlink" folHlink="folHlink"/>
  <p:sldLayoutIdLst>
    <p:sldLayoutId id="2147483769" r:id="rId1"/>
    <p:sldLayoutId id="2147483844" r:id="rId2"/>
    <p:sldLayoutId id="2147483845" r:id="rId3"/>
    <p:sldLayoutId id="2147483847" r:id="rId4"/>
    <p:sldLayoutId id="2147483848" r:id="rId5"/>
    <p:sldLayoutId id="2147483773" r:id="rId6"/>
    <p:sldLayoutId id="2147483849" r:id="rId7"/>
    <p:sldLayoutId id="2147483988" r:id="rId8"/>
    <p:sldLayoutId id="2147483990" r:id="rId9"/>
    <p:sldLayoutId id="2147483991" r:id="rId10"/>
    <p:sldLayoutId id="2147483776" r:id="rId11"/>
    <p:sldLayoutId id="2147483992" r:id="rId12"/>
    <p:sldLayoutId id="2147484010" r:id="rId13"/>
    <p:sldLayoutId id="2147484011" r:id="rId14"/>
    <p:sldLayoutId id="2147484013" r:id="rId15"/>
    <p:sldLayoutId id="2147484012" r:id="rId16"/>
    <p:sldLayoutId id="2147483788" r:id="rId17"/>
    <p:sldLayoutId id="2147483994" r:id="rId18"/>
    <p:sldLayoutId id="2147483777" r:id="rId19"/>
    <p:sldLayoutId id="2147483778" r:id="rId20"/>
    <p:sldLayoutId id="2147483779" r:id="rId21"/>
    <p:sldLayoutId id="2147483780" r:id="rId22"/>
    <p:sldLayoutId id="2147483793" r:id="rId23"/>
    <p:sldLayoutId id="2147484005" r:id="rId24"/>
    <p:sldLayoutId id="2147483836" r:id="rId25"/>
    <p:sldLayoutId id="2147483838" r:id="rId26"/>
    <p:sldLayoutId id="2147483839" r:id="rId27"/>
    <p:sldLayoutId id="2147483781" r:id="rId28"/>
    <p:sldLayoutId id="2147483782" r:id="rId29"/>
    <p:sldLayoutId id="2147484006" r:id="rId30"/>
    <p:sldLayoutId id="2147484007" r:id="rId31"/>
    <p:sldLayoutId id="2147484016" r:id="rId32"/>
    <p:sldLayoutId id="2147484024" r:id="rId33"/>
    <p:sldLayoutId id="2147484022" r:id="rId34"/>
    <p:sldLayoutId id="2147484023" r:id="rId35"/>
    <p:sldLayoutId id="2147484017" r:id="rId36"/>
    <p:sldLayoutId id="2147483995" r:id="rId37"/>
    <p:sldLayoutId id="2147483997" r:id="rId38"/>
    <p:sldLayoutId id="2147483998" r:id="rId39"/>
    <p:sldLayoutId id="2147483999" r:id="rId40"/>
    <p:sldLayoutId id="2147484008" r:id="rId41"/>
    <p:sldLayoutId id="2147484009" r:id="rId42"/>
    <p:sldLayoutId id="2147483783" r:id="rId43"/>
    <p:sldLayoutId id="2147484025" r:id="rId44"/>
  </p:sldLayoutIdLst>
  <p:hf hdr="0" dt="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b="0" i="0" kern="1200">
          <a:solidFill>
            <a:srgbClr val="676767"/>
          </a:solidFill>
          <a:latin typeface="Arial" panose="020B0604020202020204" pitchFamily="34" charset="0"/>
          <a:ea typeface="Arial" panose="020B0604020202020204" pitchFamily="34" charset="0"/>
          <a:cs typeface="Arial" panose="020B0604020202020204" pitchFamily="34" charset="0"/>
        </a:defRPr>
      </a:lvl1pPr>
      <a:lvl2pPr marL="500063" indent="-268288" algn="l" defTabSz="914400" rtl="0" eaLnBrk="1" latinLnBrk="0" hangingPunct="1">
        <a:lnSpc>
          <a:spcPct val="90000"/>
        </a:lnSpc>
        <a:spcBef>
          <a:spcPts val="500"/>
        </a:spcBef>
        <a:buFont typeface="Arial"/>
        <a:buChar char="•"/>
        <a:tabLst/>
        <a:defRPr sz="2000" b="0" i="0" kern="1200">
          <a:solidFill>
            <a:srgbClr val="676767"/>
          </a:solidFill>
          <a:latin typeface="Arial" panose="020B0604020202020204" pitchFamily="34" charset="0"/>
          <a:ea typeface="Arial" panose="020B0604020202020204" pitchFamily="34" charset="0"/>
          <a:cs typeface="Arial" panose="020B0604020202020204" pitchFamily="34" charset="0"/>
        </a:defRPr>
      </a:lvl2pPr>
      <a:lvl3pPr marL="755650" indent="-255588"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3pPr>
      <a:lvl4pPr marL="989013" indent="-233363"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4pPr>
      <a:lvl5pPr marL="1244600" indent="-255588"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777" userDrawn="1">
          <p15:clr>
            <a:srgbClr val="F26B43"/>
          </p15:clr>
        </p15:guide>
        <p15:guide id="4" pos="393" userDrawn="1">
          <p15:clr>
            <a:srgbClr val="F26B43"/>
          </p15:clr>
        </p15:guide>
        <p15:guide id="5" pos="7287" userDrawn="1">
          <p15:clr>
            <a:srgbClr val="F26B43"/>
          </p15:clr>
        </p15:guide>
        <p15:guide id="6" orient="horz" pos="132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microsoft.com/office/2014/relationships/chartEx" Target="../charts/chartEx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microsoft.com/office/2014/relationships/chartEx" Target="../charts/chartEx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6.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44.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C4B724-56CA-BBB2-AEB3-6EA0EFEF82AB}"/>
              </a:ext>
            </a:extLst>
          </p:cNvPr>
          <p:cNvSpPr>
            <a:spLocks noGrp="1"/>
          </p:cNvSpPr>
          <p:nvPr>
            <p:ph type="ctrTitle"/>
          </p:nvPr>
        </p:nvSpPr>
        <p:spPr>
          <a:xfrm>
            <a:off x="623888" y="3025018"/>
            <a:ext cx="10167937" cy="1828272"/>
          </a:xfrm>
        </p:spPr>
        <p:txBody>
          <a:bodyPr/>
          <a:lstStyle/>
          <a:p>
            <a:r>
              <a:rPr lang="da-DK"/>
              <a:t>Delårsrapport - præsentation</a:t>
            </a:r>
          </a:p>
        </p:txBody>
      </p:sp>
      <p:sp>
        <p:nvSpPr>
          <p:cNvPr id="3" name="Undertitel 2">
            <a:extLst>
              <a:ext uri="{FF2B5EF4-FFF2-40B4-BE49-F238E27FC236}">
                <a16:creationId xmlns:a16="http://schemas.microsoft.com/office/drawing/2014/main" id="{6B65D693-20FB-CC03-FF4A-03BF4D4E04A8}"/>
              </a:ext>
            </a:extLst>
          </p:cNvPr>
          <p:cNvSpPr>
            <a:spLocks noGrp="1"/>
          </p:cNvSpPr>
          <p:nvPr>
            <p:ph type="subTitle" idx="1"/>
          </p:nvPr>
        </p:nvSpPr>
        <p:spPr>
          <a:xfrm>
            <a:off x="623888" y="4009685"/>
            <a:ext cx="10909300" cy="863600"/>
          </a:xfrm>
        </p:spPr>
        <p:txBody>
          <a:bodyPr/>
          <a:lstStyle/>
          <a:p>
            <a:r>
              <a:rPr lang="da-DK"/>
              <a:t>1. kvartal 2025</a:t>
            </a:r>
          </a:p>
        </p:txBody>
      </p:sp>
      <p:sp>
        <p:nvSpPr>
          <p:cNvPr id="5" name="Pladsholder til slidenummer 4">
            <a:extLst>
              <a:ext uri="{FF2B5EF4-FFF2-40B4-BE49-F238E27FC236}">
                <a16:creationId xmlns:a16="http://schemas.microsoft.com/office/drawing/2014/main" id="{5717FF03-52EB-415A-EAF5-97ED1317E3E0}"/>
              </a:ext>
            </a:extLst>
          </p:cNvPr>
          <p:cNvSpPr>
            <a:spLocks noGrp="1"/>
          </p:cNvSpPr>
          <p:nvPr>
            <p:ph type="sldNum" sz="quarter" idx="12"/>
          </p:nvPr>
        </p:nvSpPr>
        <p:spPr/>
        <p:txBody>
          <a:bodyPr/>
          <a:lstStyle/>
          <a:p>
            <a:fld id="{CD3521F6-ABE2-DF4A-A30A-AF2564ABEA76}" type="slidenum">
              <a:rPr lang="da-DK" smtClean="0"/>
              <a:t>1</a:t>
            </a:fld>
            <a:endParaRPr lang="da-DK"/>
          </a:p>
        </p:txBody>
      </p:sp>
      <p:sp>
        <p:nvSpPr>
          <p:cNvPr id="7" name="Pladsholder til sidefod 6">
            <a:extLst>
              <a:ext uri="{FF2B5EF4-FFF2-40B4-BE49-F238E27FC236}">
                <a16:creationId xmlns:a16="http://schemas.microsoft.com/office/drawing/2014/main" id="{E6384171-117E-AA3E-F841-FF4B83B57E92}"/>
              </a:ext>
            </a:extLst>
          </p:cNvPr>
          <p:cNvSpPr>
            <a:spLocks noGrp="1"/>
          </p:cNvSpPr>
          <p:nvPr>
            <p:ph type="ftr" sz="quarter" idx="11"/>
          </p:nvPr>
        </p:nvSpPr>
        <p:spPr/>
        <p:txBody>
          <a:bodyPr/>
          <a:lstStyle/>
          <a:p>
            <a:r>
              <a:rPr lang="da-DK"/>
              <a:t>Delårsrapport, 1. kvartal 2025</a:t>
            </a:r>
          </a:p>
        </p:txBody>
      </p:sp>
    </p:spTree>
    <p:extLst>
      <p:ext uri="{BB962C8B-B14F-4D97-AF65-F5344CB8AC3E}">
        <p14:creationId xmlns:p14="http://schemas.microsoft.com/office/powerpoint/2010/main" val="2067171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69B3C-54B5-D32B-D6F9-00974A8677A3}"/>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B396EC34-1C0B-DE6B-2CCE-259BB7F8181D}"/>
              </a:ext>
            </a:extLst>
          </p:cNvPr>
          <p:cNvSpPr>
            <a:spLocks noGrp="1"/>
          </p:cNvSpPr>
          <p:nvPr>
            <p:ph type="title"/>
          </p:nvPr>
        </p:nvSpPr>
        <p:spPr>
          <a:xfrm>
            <a:off x="540000" y="486000"/>
            <a:ext cx="10944225" cy="622384"/>
          </a:xfrm>
        </p:spPr>
        <p:txBody>
          <a:bodyPr/>
          <a:lstStyle/>
          <a:p>
            <a:r>
              <a:rPr lang="da-DK"/>
              <a:t>Nøgletal</a:t>
            </a:r>
          </a:p>
        </p:txBody>
      </p:sp>
      <p:sp>
        <p:nvSpPr>
          <p:cNvPr id="4" name="Pladsholder til slidenummer 3">
            <a:extLst>
              <a:ext uri="{FF2B5EF4-FFF2-40B4-BE49-F238E27FC236}">
                <a16:creationId xmlns:a16="http://schemas.microsoft.com/office/drawing/2014/main" id="{18A41F8F-7F29-700D-840F-CAAF9C8AC648}"/>
              </a:ext>
            </a:extLst>
          </p:cNvPr>
          <p:cNvSpPr>
            <a:spLocks noGrp="1"/>
          </p:cNvSpPr>
          <p:nvPr>
            <p:ph type="sldNum" sz="quarter" idx="12"/>
          </p:nvPr>
        </p:nvSpPr>
        <p:spPr/>
        <p:txBody>
          <a:bodyPr/>
          <a:lstStyle/>
          <a:p>
            <a:fld id="{CD3521F6-ABE2-DF4A-A30A-AF2564ABEA76}" type="slidenum">
              <a:rPr lang="da-DK" smtClean="0"/>
              <a:t>10</a:t>
            </a:fld>
            <a:endParaRPr lang="da-DK"/>
          </a:p>
        </p:txBody>
      </p:sp>
      <p:graphicFrame>
        <p:nvGraphicFramePr>
          <p:cNvPr id="3" name="Tabel 9">
            <a:extLst>
              <a:ext uri="{FF2B5EF4-FFF2-40B4-BE49-F238E27FC236}">
                <a16:creationId xmlns:a16="http://schemas.microsoft.com/office/drawing/2014/main" id="{F735379C-B7A2-B8BF-CE6F-A1E55F7E168E}"/>
              </a:ext>
            </a:extLst>
          </p:cNvPr>
          <p:cNvGraphicFramePr>
            <a:graphicFrameLocks/>
          </p:cNvGraphicFramePr>
          <p:nvPr>
            <p:extLst>
              <p:ext uri="{D42A27DB-BD31-4B8C-83A1-F6EECF244321}">
                <p14:modId xmlns:p14="http://schemas.microsoft.com/office/powerpoint/2010/main" val="3472991014"/>
              </p:ext>
            </p:extLst>
          </p:nvPr>
        </p:nvGraphicFramePr>
        <p:xfrm>
          <a:off x="540000" y="797592"/>
          <a:ext cx="5556001" cy="4606800"/>
        </p:xfrm>
        <a:graphic>
          <a:graphicData uri="http://schemas.openxmlformats.org/drawingml/2006/table">
            <a:tbl>
              <a:tblPr firstRow="1" bandRow="1">
                <a:tableStyleId>{2D5ABB26-0587-4C30-8999-92F81FD0307C}</a:tableStyleId>
              </a:tblPr>
              <a:tblGrid>
                <a:gridCol w="2690749">
                  <a:extLst>
                    <a:ext uri="{9D8B030D-6E8A-4147-A177-3AD203B41FA5}">
                      <a16:colId xmlns:a16="http://schemas.microsoft.com/office/drawing/2014/main" val="2595762287"/>
                    </a:ext>
                  </a:extLst>
                </a:gridCol>
                <a:gridCol w="716313">
                  <a:extLst>
                    <a:ext uri="{9D8B030D-6E8A-4147-A177-3AD203B41FA5}">
                      <a16:colId xmlns:a16="http://schemas.microsoft.com/office/drawing/2014/main" val="980481401"/>
                    </a:ext>
                  </a:extLst>
                </a:gridCol>
                <a:gridCol w="716313">
                  <a:extLst>
                    <a:ext uri="{9D8B030D-6E8A-4147-A177-3AD203B41FA5}">
                      <a16:colId xmlns:a16="http://schemas.microsoft.com/office/drawing/2014/main" val="1646619884"/>
                    </a:ext>
                  </a:extLst>
                </a:gridCol>
                <a:gridCol w="716313">
                  <a:extLst>
                    <a:ext uri="{9D8B030D-6E8A-4147-A177-3AD203B41FA5}">
                      <a16:colId xmlns:a16="http://schemas.microsoft.com/office/drawing/2014/main" val="2051643479"/>
                    </a:ext>
                  </a:extLst>
                </a:gridCol>
                <a:gridCol w="716313">
                  <a:extLst>
                    <a:ext uri="{9D8B030D-6E8A-4147-A177-3AD203B41FA5}">
                      <a16:colId xmlns:a16="http://schemas.microsoft.com/office/drawing/2014/main" val="1435992274"/>
                    </a:ext>
                  </a:extLst>
                </a:gridCol>
              </a:tblGrid>
              <a:tr h="198000">
                <a:tc gridSpan="5">
                  <a:txBody>
                    <a:bodyPr/>
                    <a:lstStyle/>
                    <a:p>
                      <a:pPr algn="r"/>
                      <a:r>
                        <a:rPr lang="da-DK" sz="1000" b="1" baseline="0">
                          <a:solidFill>
                            <a:srgbClr val="04594F"/>
                          </a:solidFill>
                          <a:latin typeface="+mn-lt"/>
                        </a:rPr>
                        <a:t>Sparekassen Sjælland-Fyn A/S (koncernen)</a:t>
                      </a:r>
                      <a:endParaRPr lang="en-GB" sz="1000" b="1" baseline="0">
                        <a:solidFill>
                          <a:srgbClr val="04594F"/>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a:p>
                  </a:txBody>
                  <a:tcPr>
                    <a:lnL>
                      <a:noFill/>
                    </a:lnL>
                  </a:tcPr>
                </a:tc>
                <a:tc hMerge="1">
                  <a:txBody>
                    <a:bodyPr/>
                    <a:lstStyle/>
                    <a:p>
                      <a:endParaRPr lang="en-GB" sz="800"/>
                    </a:p>
                  </a:txBody>
                  <a:tcPr/>
                </a:tc>
                <a:tc hMerge="1">
                  <a:txBody>
                    <a:bodyPr/>
                    <a:lstStyle/>
                    <a:p>
                      <a:endParaRPr lang="en-GB" sz="800"/>
                    </a:p>
                  </a:txBody>
                  <a:tcPr/>
                </a:tc>
                <a:tc hMerge="1">
                  <a:txBody>
                    <a:bodyPr/>
                    <a:lstStyle/>
                    <a:p>
                      <a:endParaRPr lang="en-GB" sz="800"/>
                    </a:p>
                  </a:txBody>
                  <a:tcPr/>
                </a:tc>
                <a:extLst>
                  <a:ext uri="{0D108BD9-81ED-4DB2-BD59-A6C34878D82A}">
                    <a16:rowId xmlns:a16="http://schemas.microsoft.com/office/drawing/2014/main" val="3253085188"/>
                  </a:ext>
                </a:extLst>
              </a:tr>
              <a:tr h="198000">
                <a:tc>
                  <a:txBody>
                    <a:bodyPr/>
                    <a:lstStyle/>
                    <a:p>
                      <a:r>
                        <a:rPr lang="da-DK" sz="1000" b="1" baseline="0" noProof="0">
                          <a:solidFill>
                            <a:srgbClr val="04594F"/>
                          </a:solidFill>
                          <a:latin typeface="+mn-lt"/>
                        </a:rPr>
                        <a:t>Beløb i mio. kr.</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1" kern="1200" baseline="0">
                          <a:solidFill>
                            <a:srgbClr val="04594F"/>
                          </a:solidFill>
                          <a:latin typeface="+mn-lt"/>
                          <a:ea typeface="+mn-ea"/>
                          <a:cs typeface="+mn-cs"/>
                        </a:rPr>
                        <a:t>31.03.2025</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1" kern="1200" baseline="0">
                          <a:solidFill>
                            <a:srgbClr val="04594F"/>
                          </a:solidFill>
                          <a:latin typeface="+mn-lt"/>
                          <a:ea typeface="+mn-ea"/>
                          <a:cs typeface="+mn-cs"/>
                        </a:rPr>
                        <a:t>31.03.2024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000" b="1" baseline="0">
                          <a:solidFill>
                            <a:srgbClr val="04594F"/>
                          </a:solidFill>
                          <a:latin typeface="+mn-lt"/>
                        </a:rPr>
                        <a:t>Indeks</a:t>
                      </a:r>
                      <a:r>
                        <a:rPr lang="it-IT" sz="1000" b="1" baseline="30000">
                          <a:solidFill>
                            <a:srgbClr val="04594F"/>
                          </a:solidFill>
                          <a:latin typeface="+mn-lt"/>
                        </a:rPr>
                        <a:t>1</a:t>
                      </a:r>
                      <a:endParaRPr lang="en-GB" sz="1000" b="1" baseline="30000">
                        <a:solidFill>
                          <a:srgbClr val="04594F"/>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kern="1200" baseline="0">
                          <a:solidFill>
                            <a:srgbClr val="04594F"/>
                          </a:solidFill>
                          <a:latin typeface="+mn-lt"/>
                          <a:ea typeface="+mn-ea"/>
                          <a:cs typeface="+mn-cs"/>
                        </a:rPr>
                        <a:t>Helår 2024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6888100"/>
                  </a:ext>
                </a:extLst>
              </a:tr>
              <a:tr h="198000">
                <a:tc>
                  <a:txBody>
                    <a:bodyPr/>
                    <a:lstStyle/>
                    <a:p>
                      <a:pPr marL="0" algn="l" defTabSz="914400" rtl="0" eaLnBrk="1" fontAlgn="b" latinLnBrk="0" hangingPunct="1"/>
                      <a:r>
                        <a:rPr lang="da-DK" sz="1000" b="1" i="0" u="none" strike="noStrike" kern="1200">
                          <a:solidFill>
                            <a:srgbClr val="08100A"/>
                          </a:solidFill>
                          <a:effectLst/>
                          <a:latin typeface="+mn-lt"/>
                          <a:ea typeface="+mn-ea"/>
                          <a:cs typeface="+mn-cs"/>
                        </a:rPr>
                        <a:t>Kapital</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endParaRPr lang="da-DK" sz="1000" b="0" i="0" u="none" strike="noStrike">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a-DK"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a-DK"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176995"/>
                  </a:ext>
                </a:extLst>
              </a:tr>
              <a:tr h="198000">
                <a:tc>
                  <a:txBody>
                    <a:bodyPr/>
                    <a:lstStyle/>
                    <a:p>
                      <a:pPr marL="0" algn="l" defTabSz="914400" rtl="0" eaLnBrk="1" fontAlgn="b" latinLnBrk="0" hangingPunct="1"/>
                      <a:r>
                        <a:rPr lang="da-DK" sz="1000" b="0" i="0" u="none" strike="noStrike" kern="1200">
                          <a:solidFill>
                            <a:srgbClr val="08100A"/>
                          </a:solidFill>
                          <a:effectLst/>
                          <a:latin typeface="+mn-lt"/>
                          <a:ea typeface="+mn-ea"/>
                          <a:cs typeface="+mn-cs"/>
                        </a:rPr>
                        <a:t>Kapitalprocent</a:t>
                      </a:r>
                      <a:r>
                        <a:rPr lang="da-DK" sz="1000" b="0" i="0" u="none" strike="noStrike" kern="1200" baseline="30000">
                          <a:solidFill>
                            <a:srgbClr val="08100A"/>
                          </a:solidFill>
                          <a:effectLst/>
                          <a:latin typeface="+mn-lt"/>
                          <a:ea typeface="+mn-ea"/>
                          <a:cs typeface="+mn-cs"/>
                        </a:rPr>
                        <a:t>2</a:t>
                      </a:r>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22,3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22,9</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97</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24,4</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9331337"/>
                  </a:ext>
                </a:extLst>
              </a:tr>
              <a:tr h="198000">
                <a:tc>
                  <a:txBody>
                    <a:bodyPr/>
                    <a:lstStyle/>
                    <a:p>
                      <a:pPr marL="0" algn="l" defTabSz="914400" rtl="0" eaLnBrk="1" fontAlgn="b" latinLnBrk="0" hangingPunct="1"/>
                      <a:r>
                        <a:rPr lang="da-DK" sz="1000" b="0" i="0" u="none" strike="noStrike" kern="1200">
                          <a:solidFill>
                            <a:srgbClr val="08100A"/>
                          </a:solidFill>
                          <a:effectLst/>
                          <a:latin typeface="+mn-lt"/>
                          <a:ea typeface="+mn-ea"/>
                          <a:cs typeface="+mn-cs"/>
                        </a:rPr>
                        <a:t>Egentlig kernekapitalprocent</a:t>
                      </a:r>
                      <a:r>
                        <a:rPr lang="da-DK" sz="1000" b="0" i="0" u="none" strike="noStrike" kern="1200" baseline="30000">
                          <a:solidFill>
                            <a:srgbClr val="08100A"/>
                          </a:solidFill>
                          <a:effectLst/>
                          <a:latin typeface="+mn-lt"/>
                          <a:ea typeface="+mn-ea"/>
                          <a:cs typeface="+mn-cs"/>
                        </a:rPr>
                        <a:t>2</a:t>
                      </a:r>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17,9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17,7</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101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20,0</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3094920"/>
                  </a:ext>
                </a:extLst>
              </a:tr>
              <a:tr h="198000">
                <a:tc>
                  <a:txBody>
                    <a:bodyPr/>
                    <a:lstStyle/>
                    <a:p>
                      <a:pPr marL="0" algn="l" defTabSz="914400" rtl="0" eaLnBrk="1" fontAlgn="b" latinLnBrk="0" hangingPunct="1"/>
                      <a:r>
                        <a:rPr lang="da-DK" sz="1000" b="0" i="0" u="none" strike="noStrike" kern="1200">
                          <a:solidFill>
                            <a:srgbClr val="08100A"/>
                          </a:solidFill>
                          <a:effectLst/>
                          <a:latin typeface="+mn-lt"/>
                          <a:ea typeface="+mn-ea"/>
                          <a:cs typeface="+mn-cs"/>
                        </a:rPr>
                        <a:t>NEP-kapitalprocent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27,3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26,3</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104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28,3</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509801"/>
                  </a:ext>
                </a:extLst>
              </a:tr>
              <a:tr h="198000">
                <a:tc>
                  <a:txBody>
                    <a:bodyPr/>
                    <a:lstStyle/>
                    <a:p>
                      <a:pPr marL="0" algn="l"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6842421"/>
                  </a:ext>
                </a:extLst>
              </a:tr>
              <a:tr h="198000">
                <a:tc>
                  <a:txBody>
                    <a:bodyPr/>
                    <a:lstStyle/>
                    <a:p>
                      <a:pPr marL="0" algn="l" defTabSz="914400" rtl="0" eaLnBrk="1" fontAlgn="b" latinLnBrk="0" hangingPunct="1"/>
                      <a:r>
                        <a:rPr lang="da-DK" sz="1000" b="1" i="0" u="none" strike="noStrike" kern="1200">
                          <a:solidFill>
                            <a:srgbClr val="08100A"/>
                          </a:solidFill>
                          <a:effectLst/>
                          <a:latin typeface="+mn-lt"/>
                          <a:ea typeface="+mn-ea"/>
                          <a:cs typeface="+mn-cs"/>
                        </a:rPr>
                        <a:t>Indtjening</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7351330"/>
                  </a:ext>
                </a:extLst>
              </a:tr>
              <a:tr h="198000">
                <a:tc>
                  <a:txBody>
                    <a:bodyPr/>
                    <a:lstStyle/>
                    <a:p>
                      <a:pPr marL="0" algn="l" defTabSz="914400" rtl="0" eaLnBrk="1" fontAlgn="b" latinLnBrk="0" hangingPunct="1"/>
                      <a:r>
                        <a:rPr lang="da-DK" sz="1000" b="0" i="0" u="none" strike="noStrike" kern="1200">
                          <a:solidFill>
                            <a:srgbClr val="08100A"/>
                          </a:solidFill>
                          <a:effectLst/>
                          <a:latin typeface="+mn-lt"/>
                          <a:ea typeface="+mn-ea"/>
                          <a:cs typeface="+mn-cs"/>
                        </a:rPr>
                        <a:t>Egenkapitalforrentning før skat (for perioden)</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4,8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5,1</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94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17,6</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94577"/>
                  </a:ext>
                </a:extLst>
              </a:tr>
              <a:tr h="198000">
                <a:tc>
                  <a:txBody>
                    <a:bodyPr/>
                    <a:lstStyle/>
                    <a:p>
                      <a:pPr marL="0" algn="l" defTabSz="914400" rtl="0" eaLnBrk="1" fontAlgn="b" latinLnBrk="0" hangingPunct="1"/>
                      <a:r>
                        <a:rPr lang="da-DK" sz="1000" b="0" i="0" u="none" strike="noStrike" kern="1200">
                          <a:solidFill>
                            <a:srgbClr val="08100A"/>
                          </a:solidFill>
                          <a:effectLst/>
                          <a:latin typeface="+mn-lt"/>
                          <a:ea typeface="+mn-ea"/>
                          <a:cs typeface="+mn-cs"/>
                        </a:rPr>
                        <a:t>Egenkapitalforrentning efter skat (for perioden)</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3,8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4,0</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95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13,5</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86140"/>
                  </a:ext>
                </a:extLst>
              </a:tr>
              <a:tr h="198000">
                <a:tc>
                  <a:txBody>
                    <a:bodyPr/>
                    <a:lstStyle/>
                    <a:p>
                      <a:pPr marL="0" algn="l" defTabSz="914400" rtl="0" eaLnBrk="1" fontAlgn="b" latinLnBrk="0" hangingPunct="1"/>
                      <a:r>
                        <a:rPr lang="da-DK" sz="1000" b="0" i="0" u="none" strike="noStrike" kern="1200">
                          <a:solidFill>
                            <a:srgbClr val="08100A"/>
                          </a:solidFill>
                          <a:effectLst/>
                          <a:latin typeface="+mn-lt"/>
                          <a:ea typeface="+mn-ea"/>
                          <a:cs typeface="+mn-cs"/>
                        </a:rPr>
                        <a:t>Indtjening pr. omkostningskrone</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1,96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1,94</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101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1,84</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9005930"/>
                  </a:ext>
                </a:extLst>
              </a:tr>
              <a:tr h="198000">
                <a:tc>
                  <a:txBody>
                    <a:bodyPr/>
                    <a:lstStyle/>
                    <a:p>
                      <a:pPr marL="0" algn="l" defTabSz="914400" rtl="0" eaLnBrk="1" fontAlgn="b" latinLnBrk="0" hangingPunct="1"/>
                      <a:r>
                        <a:rPr lang="da-DK" sz="1000" b="0" i="0" u="none" strike="noStrike" kern="1200">
                          <a:solidFill>
                            <a:srgbClr val="08100A"/>
                          </a:solidFill>
                          <a:effectLst/>
                          <a:latin typeface="+mn-lt"/>
                          <a:ea typeface="+mn-ea"/>
                          <a:cs typeface="+mn-cs"/>
                        </a:rPr>
                        <a:t>Omkostningsprocent jf. Mod nye mål</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54,5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51,0</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107</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53,4</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9536615"/>
                  </a:ext>
                </a:extLst>
              </a:tr>
              <a:tr h="198000">
                <a:tc>
                  <a:txBody>
                    <a:bodyPr/>
                    <a:lstStyle/>
                    <a:p>
                      <a:pPr marL="0" algn="l" defTabSz="914400" rtl="0" eaLnBrk="1" fontAlgn="b" latinLnBrk="0" hangingPunct="1"/>
                      <a:r>
                        <a:rPr lang="da-DK" sz="1000" b="0" i="0" u="none" strike="noStrike" kern="1200">
                          <a:solidFill>
                            <a:srgbClr val="08100A"/>
                          </a:solidFill>
                          <a:effectLst/>
                          <a:latin typeface="+mn-lt"/>
                          <a:ea typeface="+mn-ea"/>
                          <a:cs typeface="+mn-cs"/>
                        </a:rPr>
                        <a:t>Afkastningsgrad</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0,6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0,6</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100</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2,0</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6222632"/>
                  </a:ext>
                </a:extLst>
              </a:tr>
              <a:tr h="198000">
                <a:tc>
                  <a:txBody>
                    <a:bodyPr/>
                    <a:lstStyle/>
                    <a:p>
                      <a:pPr marL="0" algn="l" defTabSz="914400" rtl="0" eaLnBrk="1" fontAlgn="b" latinLnBrk="0" hangingPunct="1"/>
                      <a:r>
                        <a:rPr lang="da-DK" sz="1000" b="0" i="0" u="none" strike="noStrike" kern="1200">
                          <a:solidFill>
                            <a:srgbClr val="08100A"/>
                          </a:solidFill>
                          <a:effectLst/>
                          <a:latin typeface="+mn-lt"/>
                          <a:ea typeface="+mn-ea"/>
                          <a:cs typeface="+mn-cs"/>
                        </a:rPr>
                        <a:t>Antal medarbejdere (fuldtids, gennemsnit)</a:t>
                      </a:r>
                      <a:r>
                        <a:rPr lang="da-DK" sz="1000" b="0" i="0" u="none" strike="noStrike" kern="1200" baseline="30000">
                          <a:solidFill>
                            <a:srgbClr val="08100A"/>
                          </a:solidFill>
                          <a:effectLst/>
                          <a:latin typeface="+mn-lt"/>
                          <a:ea typeface="+mn-ea"/>
                          <a:cs typeface="+mn-cs"/>
                        </a:rPr>
                        <a:t>3</a:t>
                      </a:r>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562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556</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101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556</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5091084"/>
                  </a:ext>
                </a:extLst>
              </a:tr>
              <a:tr h="198000">
                <a:tc>
                  <a:txBody>
                    <a:bodyPr/>
                    <a:lstStyle/>
                    <a:p>
                      <a:pPr marL="0" algn="l" defTabSz="914400" rtl="0" eaLnBrk="1" fontAlgn="b" latinLnBrk="0" hangingPunct="1"/>
                      <a:r>
                        <a:rPr lang="da-DK" sz="1000" b="0" i="0" u="none" strike="noStrike" kern="1200">
                          <a:solidFill>
                            <a:srgbClr val="08100A"/>
                          </a:solidFill>
                          <a:effectLst/>
                          <a:latin typeface="+mn-lt"/>
                          <a:ea typeface="+mn-ea"/>
                          <a:cs typeface="+mn-cs"/>
                        </a:rPr>
                        <a:t>Antal medarbejdere (omregnet til fuldtid, ultimo)</a:t>
                      </a:r>
                      <a:r>
                        <a:rPr lang="da-DK" sz="1000" b="0" i="0" u="none" strike="noStrike" kern="1200" baseline="30000">
                          <a:solidFill>
                            <a:srgbClr val="08100A"/>
                          </a:solidFill>
                          <a:effectLst/>
                          <a:latin typeface="+mn-lt"/>
                          <a:ea typeface="+mn-ea"/>
                          <a:cs typeface="+mn-cs"/>
                        </a:rPr>
                        <a:t>4</a:t>
                      </a:r>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552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533</a:t>
                      </a:r>
                    </a:p>
                  </a:txBody>
                  <a:tcPr marL="9525" marR="9525" marT="9525" marB="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104</a:t>
                      </a:r>
                    </a:p>
                  </a:txBody>
                  <a:tcPr marL="9525" marR="9525" marT="9525" marB="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551</a:t>
                      </a:r>
                    </a:p>
                  </a:txBody>
                  <a:tcPr marL="9525" marR="9525" marT="9525" marB="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1397688"/>
                  </a:ext>
                </a:extLst>
              </a:tr>
              <a:tr h="198000">
                <a:tc>
                  <a:txBody>
                    <a:bodyPr/>
                    <a:lstStyle/>
                    <a:p>
                      <a:pPr marL="0" algn="l"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2666494"/>
                  </a:ext>
                </a:extLst>
              </a:tr>
              <a:tr h="198000">
                <a:tc>
                  <a:txBody>
                    <a:bodyPr/>
                    <a:lstStyle/>
                    <a:p>
                      <a:pPr marL="0" algn="l" defTabSz="914400" rtl="0" eaLnBrk="1" fontAlgn="b" latinLnBrk="0" hangingPunct="1"/>
                      <a:r>
                        <a:rPr lang="da-DK" sz="1000" b="1" i="0" u="none" strike="noStrike" kern="1200">
                          <a:solidFill>
                            <a:srgbClr val="08100A"/>
                          </a:solidFill>
                          <a:effectLst/>
                          <a:latin typeface="+mn-lt"/>
                          <a:ea typeface="+mn-ea"/>
                          <a:cs typeface="+mn-cs"/>
                        </a:rPr>
                        <a:t>Markedsrisiko</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4611500"/>
                  </a:ext>
                </a:extLst>
              </a:tr>
              <a:tr h="198000">
                <a:tc>
                  <a:txBody>
                    <a:bodyPr/>
                    <a:lstStyle/>
                    <a:p>
                      <a:pPr marL="0" algn="l" defTabSz="914400" rtl="0" eaLnBrk="1" fontAlgn="b" latinLnBrk="0" hangingPunct="1"/>
                      <a:r>
                        <a:rPr lang="da-DK" sz="1000" b="0" i="0" u="none" strike="noStrike" kern="1200">
                          <a:solidFill>
                            <a:srgbClr val="08100A"/>
                          </a:solidFill>
                          <a:effectLst/>
                          <a:latin typeface="+mn-lt"/>
                          <a:ea typeface="+mn-ea"/>
                          <a:cs typeface="+mn-cs"/>
                        </a:rPr>
                        <a:t>Renterisiko ift. kernekapital efter fradrag</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3,1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4,1</a:t>
                      </a:r>
                    </a:p>
                  </a:txBody>
                  <a:tcPr marL="9525" marR="9525" marT="9525" marB="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76</a:t>
                      </a:r>
                    </a:p>
                  </a:txBody>
                  <a:tcPr marL="9525" marR="9525" marT="9525" marB="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2,4</a:t>
                      </a:r>
                    </a:p>
                  </a:txBody>
                  <a:tcPr marL="9525" marR="9525" marT="9525" marB="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394400"/>
                  </a:ext>
                </a:extLst>
              </a:tr>
              <a:tr h="198000">
                <a:tc>
                  <a:txBody>
                    <a:bodyPr/>
                    <a:lstStyle/>
                    <a:p>
                      <a:pPr marL="0" algn="l" defTabSz="914400" rtl="0" eaLnBrk="1" fontAlgn="b" latinLnBrk="0" hangingPunct="1"/>
                      <a:r>
                        <a:rPr lang="da-DK" sz="1000" b="0" i="0" u="none" strike="noStrike" kern="1200">
                          <a:solidFill>
                            <a:srgbClr val="08100A"/>
                          </a:solidFill>
                          <a:effectLst/>
                          <a:latin typeface="+mn-lt"/>
                          <a:ea typeface="+mn-ea"/>
                          <a:cs typeface="+mn-cs"/>
                        </a:rPr>
                        <a:t>Valutaposition ift. kernekapital efter fradrag</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5,0</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20</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0,9</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0845062"/>
                  </a:ext>
                </a:extLst>
              </a:tr>
              <a:tr h="198000">
                <a:tc>
                  <a:txBody>
                    <a:bodyPr/>
                    <a:lstStyle/>
                    <a:p>
                      <a:pPr marL="0" algn="l" defTabSz="914400" rtl="0" eaLnBrk="1" fontAlgn="b" latinLnBrk="0" hangingPunct="1"/>
                      <a:r>
                        <a:rPr lang="da-DK" sz="1000" b="0" i="0" u="none" strike="noStrike" kern="1200">
                          <a:solidFill>
                            <a:srgbClr val="08100A"/>
                          </a:solidFill>
                          <a:effectLst/>
                          <a:latin typeface="+mn-lt"/>
                          <a:ea typeface="+mn-ea"/>
                          <a:cs typeface="+mn-cs"/>
                        </a:rPr>
                        <a:t>Valutarisiko ift. kernekapital efter fradrag</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0,0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0,0</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0,0</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3343984"/>
                  </a:ext>
                </a:extLst>
              </a:tr>
              <a:tr h="198000">
                <a:tc>
                  <a:txBody>
                    <a:bodyPr/>
                    <a:lstStyle/>
                    <a:p>
                      <a:pPr marL="0" algn="l" defTabSz="914400" rtl="0" eaLnBrk="1" fontAlgn="b" latinLnBrk="0" hangingPunct="1"/>
                      <a:r>
                        <a:rPr lang="da-DK" sz="1000" b="0" i="0" u="none" strike="noStrike" kern="1200">
                          <a:solidFill>
                            <a:srgbClr val="08100A"/>
                          </a:solidFill>
                          <a:effectLst/>
                          <a:latin typeface="+mn-lt"/>
                          <a:ea typeface="+mn-ea"/>
                          <a:cs typeface="+mn-cs"/>
                        </a:rPr>
                        <a:t>Likviditetspejlemærke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526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589</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89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569</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908934"/>
                  </a:ext>
                </a:extLst>
              </a:tr>
              <a:tr h="198000">
                <a:tc>
                  <a:txBody>
                    <a:bodyPr/>
                    <a:lstStyle/>
                    <a:p>
                      <a:pPr marL="0" algn="l" defTabSz="914400" rtl="0" eaLnBrk="1" fontAlgn="b" latinLnBrk="0" hangingPunct="1"/>
                      <a:r>
                        <a:rPr lang="da-DK" sz="1000" b="0" i="0" u="none" strike="noStrike" kern="1200">
                          <a:solidFill>
                            <a:srgbClr val="08100A"/>
                          </a:solidFill>
                          <a:effectLst/>
                          <a:latin typeface="+mn-lt"/>
                          <a:ea typeface="+mn-ea"/>
                          <a:cs typeface="+mn-cs"/>
                        </a:rPr>
                        <a:t>Likviditet, LCR</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523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346</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151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566</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9524425"/>
                  </a:ext>
                </a:extLst>
              </a:tr>
              <a:tr h="198000">
                <a:tc>
                  <a:txBody>
                    <a:bodyPr/>
                    <a:lstStyle/>
                    <a:p>
                      <a:pPr marL="0" algn="l" defTabSz="914400" rtl="0" eaLnBrk="1" fontAlgn="b" latinLnBrk="0" hangingPunct="1"/>
                      <a:r>
                        <a:rPr lang="da-DK" sz="1000" b="0" i="0" u="none" strike="noStrike" kern="1200">
                          <a:solidFill>
                            <a:srgbClr val="08100A"/>
                          </a:solidFill>
                          <a:effectLst/>
                          <a:latin typeface="+mn-lt"/>
                          <a:ea typeface="+mn-ea"/>
                          <a:cs typeface="+mn-cs"/>
                        </a:rPr>
                        <a:t>NSFR</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207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200</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104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215</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215634"/>
                  </a:ext>
                </a:extLst>
              </a:tr>
            </a:tbl>
          </a:graphicData>
        </a:graphic>
      </p:graphicFrame>
      <p:graphicFrame>
        <p:nvGraphicFramePr>
          <p:cNvPr id="5" name="Tabel 9">
            <a:extLst>
              <a:ext uri="{FF2B5EF4-FFF2-40B4-BE49-F238E27FC236}">
                <a16:creationId xmlns:a16="http://schemas.microsoft.com/office/drawing/2014/main" id="{618C5755-E761-D8EB-1D0C-A4FEB7910D4B}"/>
              </a:ext>
            </a:extLst>
          </p:cNvPr>
          <p:cNvGraphicFramePr>
            <a:graphicFrameLocks/>
          </p:cNvGraphicFramePr>
          <p:nvPr>
            <p:extLst>
              <p:ext uri="{D42A27DB-BD31-4B8C-83A1-F6EECF244321}">
                <p14:modId xmlns:p14="http://schemas.microsoft.com/office/powerpoint/2010/main" val="1874262171"/>
              </p:ext>
            </p:extLst>
          </p:nvPr>
        </p:nvGraphicFramePr>
        <p:xfrm>
          <a:off x="6193087" y="800676"/>
          <a:ext cx="5556001" cy="3535125"/>
        </p:xfrm>
        <a:graphic>
          <a:graphicData uri="http://schemas.openxmlformats.org/drawingml/2006/table">
            <a:tbl>
              <a:tblPr firstRow="1" bandRow="1">
                <a:tableStyleId>{2D5ABB26-0587-4C30-8999-92F81FD0307C}</a:tableStyleId>
              </a:tblPr>
              <a:tblGrid>
                <a:gridCol w="2690749">
                  <a:extLst>
                    <a:ext uri="{9D8B030D-6E8A-4147-A177-3AD203B41FA5}">
                      <a16:colId xmlns:a16="http://schemas.microsoft.com/office/drawing/2014/main" val="2595762287"/>
                    </a:ext>
                  </a:extLst>
                </a:gridCol>
                <a:gridCol w="716313">
                  <a:extLst>
                    <a:ext uri="{9D8B030D-6E8A-4147-A177-3AD203B41FA5}">
                      <a16:colId xmlns:a16="http://schemas.microsoft.com/office/drawing/2014/main" val="980481401"/>
                    </a:ext>
                  </a:extLst>
                </a:gridCol>
                <a:gridCol w="716313">
                  <a:extLst>
                    <a:ext uri="{9D8B030D-6E8A-4147-A177-3AD203B41FA5}">
                      <a16:colId xmlns:a16="http://schemas.microsoft.com/office/drawing/2014/main" val="1646619884"/>
                    </a:ext>
                  </a:extLst>
                </a:gridCol>
                <a:gridCol w="716313">
                  <a:extLst>
                    <a:ext uri="{9D8B030D-6E8A-4147-A177-3AD203B41FA5}">
                      <a16:colId xmlns:a16="http://schemas.microsoft.com/office/drawing/2014/main" val="2051643479"/>
                    </a:ext>
                  </a:extLst>
                </a:gridCol>
                <a:gridCol w="716313">
                  <a:extLst>
                    <a:ext uri="{9D8B030D-6E8A-4147-A177-3AD203B41FA5}">
                      <a16:colId xmlns:a16="http://schemas.microsoft.com/office/drawing/2014/main" val="1435992274"/>
                    </a:ext>
                  </a:extLst>
                </a:gridCol>
              </a:tblGrid>
              <a:tr h="198000">
                <a:tc gridSpan="5">
                  <a:txBody>
                    <a:bodyPr/>
                    <a:lstStyle/>
                    <a:p>
                      <a:pPr algn="r"/>
                      <a:r>
                        <a:rPr lang="da-DK" sz="1000" b="1" baseline="0">
                          <a:solidFill>
                            <a:srgbClr val="04594F"/>
                          </a:solidFill>
                          <a:latin typeface="+mn-lt"/>
                        </a:rPr>
                        <a:t>Sparekassen Sjælland-Fyn A/S (koncernen)</a:t>
                      </a:r>
                      <a:endParaRPr lang="en-GB" sz="1000" b="1" baseline="0">
                        <a:solidFill>
                          <a:srgbClr val="04594F"/>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a:p>
                  </a:txBody>
                  <a:tcPr>
                    <a:lnL>
                      <a:noFill/>
                    </a:lnL>
                  </a:tcPr>
                </a:tc>
                <a:tc hMerge="1">
                  <a:txBody>
                    <a:bodyPr/>
                    <a:lstStyle/>
                    <a:p>
                      <a:endParaRPr lang="en-GB" sz="800"/>
                    </a:p>
                  </a:txBody>
                  <a:tcPr/>
                </a:tc>
                <a:tc hMerge="1">
                  <a:txBody>
                    <a:bodyPr/>
                    <a:lstStyle/>
                    <a:p>
                      <a:endParaRPr lang="en-GB" sz="800"/>
                    </a:p>
                  </a:txBody>
                  <a:tcPr/>
                </a:tc>
                <a:tc hMerge="1">
                  <a:txBody>
                    <a:bodyPr/>
                    <a:lstStyle/>
                    <a:p>
                      <a:endParaRPr lang="en-GB" sz="800"/>
                    </a:p>
                  </a:txBody>
                  <a:tcPr/>
                </a:tc>
                <a:extLst>
                  <a:ext uri="{0D108BD9-81ED-4DB2-BD59-A6C34878D82A}">
                    <a16:rowId xmlns:a16="http://schemas.microsoft.com/office/drawing/2014/main" val="3253085188"/>
                  </a:ext>
                </a:extLst>
              </a:tr>
              <a:tr h="198000">
                <a:tc>
                  <a:txBody>
                    <a:bodyPr/>
                    <a:lstStyle/>
                    <a:p>
                      <a:r>
                        <a:rPr lang="da-DK" sz="1000" b="1" baseline="0" noProof="0">
                          <a:solidFill>
                            <a:srgbClr val="04594F"/>
                          </a:solidFill>
                          <a:latin typeface="+mn-lt"/>
                        </a:rPr>
                        <a:t>Beløb i mio. kr.</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1" kern="1200" baseline="0">
                          <a:solidFill>
                            <a:srgbClr val="04594F"/>
                          </a:solidFill>
                          <a:latin typeface="+mn-lt"/>
                          <a:ea typeface="+mn-ea"/>
                          <a:cs typeface="+mn-cs"/>
                        </a:rPr>
                        <a:t>31.03.2025</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1" kern="1200" baseline="0">
                          <a:solidFill>
                            <a:srgbClr val="04594F"/>
                          </a:solidFill>
                          <a:latin typeface="+mn-lt"/>
                          <a:ea typeface="+mn-ea"/>
                          <a:cs typeface="+mn-cs"/>
                        </a:rPr>
                        <a:t>31.03.2024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000" b="1" baseline="0">
                          <a:solidFill>
                            <a:srgbClr val="04594F"/>
                          </a:solidFill>
                          <a:latin typeface="+mn-lt"/>
                        </a:rPr>
                        <a:t>Indeks</a:t>
                      </a:r>
                      <a:r>
                        <a:rPr lang="it-IT" sz="1000" b="1" baseline="30000">
                          <a:solidFill>
                            <a:srgbClr val="04594F"/>
                          </a:solidFill>
                          <a:latin typeface="+mn-lt"/>
                        </a:rPr>
                        <a:t>1</a:t>
                      </a:r>
                      <a:endParaRPr lang="en-GB" sz="1000" b="1" baseline="30000">
                        <a:solidFill>
                          <a:srgbClr val="04594F"/>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kern="1200" baseline="0">
                          <a:solidFill>
                            <a:srgbClr val="04594F"/>
                          </a:solidFill>
                          <a:latin typeface="+mn-lt"/>
                          <a:ea typeface="+mn-ea"/>
                          <a:cs typeface="+mn-cs"/>
                        </a:rPr>
                        <a:t>Helår 2024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6888100"/>
                  </a:ext>
                </a:extLst>
              </a:tr>
              <a:tr h="198000">
                <a:tc>
                  <a:txBody>
                    <a:bodyPr/>
                    <a:lstStyle/>
                    <a:p>
                      <a:pPr algn="l" fontAlgn="b"/>
                      <a:r>
                        <a:rPr lang="da-DK" sz="1000" b="1" i="0" u="none" strike="noStrike" kern="1200">
                          <a:solidFill>
                            <a:srgbClr val="08100A"/>
                          </a:solidFill>
                          <a:effectLst/>
                          <a:latin typeface="+mn-lt"/>
                          <a:ea typeface="+mn-ea"/>
                          <a:cs typeface="+mn-cs"/>
                        </a:rPr>
                        <a:t>Kreditrisiko</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endParaRPr lang="da-DK" sz="1000" b="0" i="0" u="none" strike="noStrike">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da-DK"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176995"/>
                  </a:ext>
                </a:extLst>
              </a:tr>
              <a:tr h="198000">
                <a:tc>
                  <a:txBody>
                    <a:bodyPr/>
                    <a:lstStyle/>
                    <a:p>
                      <a:pPr algn="l" fontAlgn="b"/>
                      <a:r>
                        <a:rPr lang="da-DK" sz="1000" b="0" i="0" u="none" strike="noStrike" kern="1200">
                          <a:solidFill>
                            <a:srgbClr val="08100A"/>
                          </a:solidFill>
                          <a:effectLst/>
                          <a:latin typeface="+mn-lt"/>
                          <a:ea typeface="+mn-ea"/>
                          <a:cs typeface="+mn-cs"/>
                        </a:rPr>
                        <a:t>Udlån ift. egenkapital</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2,9</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93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2,7</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9331337"/>
                  </a:ext>
                </a:extLst>
              </a:tr>
              <a:tr h="198000">
                <a:tc>
                  <a:txBody>
                    <a:bodyPr/>
                    <a:lstStyle/>
                    <a:p>
                      <a:pPr algn="l" fontAlgn="b"/>
                      <a:r>
                        <a:rPr lang="da-DK" sz="1000" b="0" i="0" u="none" strike="noStrike" kern="1200">
                          <a:solidFill>
                            <a:srgbClr val="08100A"/>
                          </a:solidFill>
                          <a:effectLst/>
                          <a:latin typeface="+mn-lt"/>
                          <a:ea typeface="+mn-ea"/>
                          <a:cs typeface="+mn-cs"/>
                        </a:rPr>
                        <a:t>Udlån plus nedskrivning herpå ift. indlån</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55,5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57,6</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96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54,7</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3094920"/>
                  </a:ext>
                </a:extLst>
              </a:tr>
              <a:tr h="198000">
                <a:tc>
                  <a:txBody>
                    <a:bodyPr/>
                    <a:lstStyle/>
                    <a:p>
                      <a:pPr algn="l" fontAlgn="b"/>
                      <a:r>
                        <a:rPr lang="da-DK" sz="1000" b="0" i="0" u="none" strike="noStrike" kern="1200">
                          <a:solidFill>
                            <a:srgbClr val="08100A"/>
                          </a:solidFill>
                          <a:effectLst/>
                          <a:latin typeface="+mn-lt"/>
                          <a:ea typeface="+mn-ea"/>
                          <a:cs typeface="+mn-cs"/>
                        </a:rPr>
                        <a:t>Periodens udlånsvækst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1,1</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182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1,2</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509801"/>
                  </a:ext>
                </a:extLst>
              </a:tr>
              <a:tr h="198000">
                <a:tc>
                  <a:txBody>
                    <a:bodyPr/>
                    <a:lstStyle/>
                    <a:p>
                      <a:pPr algn="l" fontAlgn="b"/>
                      <a:r>
                        <a:rPr lang="da-DK" sz="1000" b="0" i="0" u="none" strike="noStrike" kern="1200">
                          <a:solidFill>
                            <a:srgbClr val="08100A"/>
                          </a:solidFill>
                          <a:effectLst/>
                          <a:latin typeface="+mn-lt"/>
                          <a:ea typeface="+mn-ea"/>
                          <a:cs typeface="+mn-cs"/>
                        </a:rPr>
                        <a:t>Periodens nedskrivningsprocent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0,0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0,1</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0,2</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6842421"/>
                  </a:ext>
                </a:extLst>
              </a:tr>
              <a:tr h="198000">
                <a:tc>
                  <a:txBody>
                    <a:bodyPr/>
                    <a:lstStyle/>
                    <a:p>
                      <a:pPr algn="l" fontAlgn="b"/>
                      <a:r>
                        <a:rPr lang="da-DK" sz="1000" b="0" i="0" u="none" strike="noStrike" kern="1200">
                          <a:solidFill>
                            <a:srgbClr val="08100A"/>
                          </a:solidFill>
                          <a:effectLst/>
                          <a:latin typeface="+mn-lt"/>
                          <a:ea typeface="+mn-ea"/>
                          <a:cs typeface="+mn-cs"/>
                        </a:rPr>
                        <a:t>Akkumuleret nedskrivningsprocent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3,2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3,4</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94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3,5</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7351330"/>
                  </a:ext>
                </a:extLst>
              </a:tr>
              <a:tr h="198000">
                <a:tc>
                  <a:txBody>
                    <a:bodyPr/>
                    <a:lstStyle/>
                    <a:p>
                      <a:pPr algn="l" fontAlgn="b"/>
                      <a:r>
                        <a:rPr lang="da-DK" sz="1000" b="0" i="0" u="none" strike="noStrike" kern="1200">
                          <a:solidFill>
                            <a:srgbClr val="08100A"/>
                          </a:solidFill>
                          <a:effectLst/>
                          <a:latin typeface="+mn-lt"/>
                          <a:ea typeface="+mn-ea"/>
                          <a:cs typeface="+mn-cs"/>
                        </a:rPr>
                        <a:t>Summen af store engagementer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85,0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69,6</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122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68,7</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94577"/>
                  </a:ext>
                </a:extLst>
              </a:tr>
              <a:tr h="198000">
                <a:tc>
                  <a:txBody>
                    <a:bodyPr/>
                    <a:lstStyle/>
                    <a:p>
                      <a:pPr algn="l" fontAlgn="b"/>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86140"/>
                  </a:ext>
                </a:extLst>
              </a:tr>
              <a:tr h="198000">
                <a:tc>
                  <a:txBody>
                    <a:bodyPr/>
                    <a:lstStyle/>
                    <a:p>
                      <a:pPr algn="l" fontAlgn="b"/>
                      <a:r>
                        <a:rPr lang="da-DK" sz="1000" b="1" i="0" u="none" strike="noStrike" kern="1200">
                          <a:solidFill>
                            <a:srgbClr val="08100A"/>
                          </a:solidFill>
                          <a:effectLst/>
                          <a:latin typeface="+mn-lt"/>
                          <a:ea typeface="+mn-ea"/>
                          <a:cs typeface="+mn-cs"/>
                        </a:rPr>
                        <a:t>Sparekassen Sjælland-Fyn aktien</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0600708"/>
                  </a:ext>
                </a:extLst>
              </a:tr>
              <a:tr h="198000">
                <a:tc>
                  <a:txBody>
                    <a:bodyPr/>
                    <a:lstStyle/>
                    <a:p>
                      <a:pPr algn="l" fontAlgn="b"/>
                      <a:r>
                        <a:rPr lang="da-DK" sz="1000" b="0" i="0" u="none" strike="noStrike" kern="1200">
                          <a:solidFill>
                            <a:srgbClr val="08100A"/>
                          </a:solidFill>
                          <a:effectLst/>
                          <a:latin typeface="+mn-lt"/>
                          <a:ea typeface="+mn-ea"/>
                          <a:cs typeface="+mn-cs"/>
                        </a:rPr>
                        <a:t>Periodens resultat pr. aktie (kr.)</a:t>
                      </a:r>
                      <a:r>
                        <a:rPr lang="da-DK" sz="1000" b="0" i="0" u="none" strike="noStrike" kern="1200" baseline="30000">
                          <a:solidFill>
                            <a:srgbClr val="08100A"/>
                          </a:solidFill>
                          <a:effectLst/>
                          <a:latin typeface="+mn-lt"/>
                          <a:ea typeface="+mn-ea"/>
                          <a:cs typeface="+mn-cs"/>
                        </a:rPr>
                        <a:t>5</a:t>
                      </a:r>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10,3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9,7</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106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33,4</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9005930"/>
                  </a:ext>
                </a:extLst>
              </a:tr>
              <a:tr h="198000">
                <a:tc>
                  <a:txBody>
                    <a:bodyPr/>
                    <a:lstStyle/>
                    <a:p>
                      <a:pPr algn="l" fontAlgn="b"/>
                      <a:r>
                        <a:rPr lang="da-DK" sz="1000" b="0" i="0" u="none" strike="noStrike" kern="1200">
                          <a:solidFill>
                            <a:srgbClr val="08100A"/>
                          </a:solidFill>
                          <a:effectLst/>
                          <a:latin typeface="+mn-lt"/>
                          <a:ea typeface="+mn-ea"/>
                          <a:cs typeface="+mn-cs"/>
                        </a:rPr>
                        <a:t>Udbytte pr. aktie (kr.)</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0,0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0,0</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10,0</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5726550"/>
                  </a:ext>
                </a:extLst>
              </a:tr>
              <a:tr h="198000">
                <a:tc>
                  <a:txBody>
                    <a:bodyPr/>
                    <a:lstStyle/>
                    <a:p>
                      <a:pPr algn="l" fontAlgn="b"/>
                      <a:r>
                        <a:rPr lang="da-DK" sz="1000" b="0" i="0" u="none" strike="noStrike" kern="1200">
                          <a:solidFill>
                            <a:srgbClr val="08100A"/>
                          </a:solidFill>
                          <a:effectLst/>
                          <a:latin typeface="+mn-lt"/>
                          <a:ea typeface="+mn-ea"/>
                          <a:cs typeface="+mn-cs"/>
                        </a:rPr>
                        <a:t>Indre værdi pr. aktie (kr.)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263,2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238,7</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110</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264,2</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2029876"/>
                  </a:ext>
                </a:extLst>
              </a:tr>
              <a:tr h="198000">
                <a:tc>
                  <a:txBody>
                    <a:bodyPr/>
                    <a:lstStyle/>
                    <a:p>
                      <a:pPr algn="l" fontAlgn="b"/>
                      <a:r>
                        <a:rPr lang="da-DK" sz="1000" b="0" i="0" u="none" strike="noStrike" kern="1200">
                          <a:solidFill>
                            <a:srgbClr val="08100A"/>
                          </a:solidFill>
                          <a:effectLst/>
                          <a:latin typeface="+mn-lt"/>
                          <a:ea typeface="+mn-ea"/>
                          <a:cs typeface="+mn-cs"/>
                        </a:rPr>
                        <a:t>Børskurs/periodens resultat pr. aktie (</a:t>
                      </a:r>
                      <a:r>
                        <a:rPr lang="da-DK" sz="1000" b="0" i="0" u="none" strike="noStrike" kern="1200" err="1">
                          <a:solidFill>
                            <a:srgbClr val="08100A"/>
                          </a:solidFill>
                          <a:effectLst/>
                          <a:latin typeface="+mn-lt"/>
                          <a:ea typeface="+mn-ea"/>
                          <a:cs typeface="+mn-cs"/>
                        </a:rPr>
                        <a:t>price</a:t>
                      </a:r>
                      <a:r>
                        <a:rPr lang="da-DK" sz="1000" b="0" i="0" u="none" strike="noStrike" kern="1200">
                          <a:solidFill>
                            <a:srgbClr val="08100A"/>
                          </a:solidFill>
                          <a:effectLst/>
                          <a:latin typeface="+mn-lt"/>
                          <a:ea typeface="+mn-ea"/>
                          <a:cs typeface="+mn-cs"/>
                        </a:rPr>
                        <a:t>/</a:t>
                      </a:r>
                      <a:r>
                        <a:rPr lang="da-DK" sz="1000" b="0" i="0" u="none" strike="noStrike" kern="1200" err="1">
                          <a:solidFill>
                            <a:srgbClr val="08100A"/>
                          </a:solidFill>
                          <a:effectLst/>
                          <a:latin typeface="+mn-lt"/>
                          <a:ea typeface="+mn-ea"/>
                          <a:cs typeface="+mn-cs"/>
                        </a:rPr>
                        <a:t>earning</a:t>
                      </a:r>
                      <a:r>
                        <a:rPr lang="da-DK" sz="1000" b="0" i="0" u="none" strike="noStrike" kern="1200">
                          <a:solidFill>
                            <a:srgbClr val="08100A"/>
                          </a:solidFill>
                          <a:effectLst/>
                          <a:latin typeface="+mn-lt"/>
                          <a:ea typeface="+mn-ea"/>
                          <a:cs typeface="+mn-cs"/>
                        </a:rPr>
                        <a:t>)</a:t>
                      </a:r>
                      <a:r>
                        <a:rPr lang="da-DK" sz="1000" b="0" i="0" u="none" strike="noStrike" kern="1200" baseline="30000">
                          <a:solidFill>
                            <a:srgbClr val="08100A"/>
                          </a:solidFill>
                          <a:effectLst/>
                          <a:latin typeface="+mn-lt"/>
                          <a:ea typeface="+mn-ea"/>
                          <a:cs typeface="+mn-cs"/>
                        </a:rPr>
                        <a:t>5</a:t>
                      </a:r>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27,1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21,9</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124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7,5</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5863910"/>
                  </a:ext>
                </a:extLst>
              </a:tr>
              <a:tr h="198000">
                <a:tc>
                  <a:txBody>
                    <a:bodyPr/>
                    <a:lstStyle/>
                    <a:p>
                      <a:pPr algn="l" fontAlgn="b"/>
                      <a:r>
                        <a:rPr lang="da-DK" sz="1000" b="0" i="0" u="none" strike="noStrike" kern="1200">
                          <a:solidFill>
                            <a:srgbClr val="08100A"/>
                          </a:solidFill>
                          <a:effectLst/>
                          <a:latin typeface="+mn-lt"/>
                          <a:ea typeface="+mn-ea"/>
                          <a:cs typeface="+mn-cs"/>
                        </a:rPr>
                        <a:t>Børskurs/indre værdi pr. aktie (</a:t>
                      </a:r>
                      <a:r>
                        <a:rPr lang="da-DK" sz="1000" b="0" i="0" u="none" strike="noStrike" kern="1200" err="1">
                          <a:solidFill>
                            <a:srgbClr val="08100A"/>
                          </a:solidFill>
                          <a:effectLst/>
                          <a:latin typeface="+mn-lt"/>
                          <a:ea typeface="+mn-ea"/>
                          <a:cs typeface="+mn-cs"/>
                        </a:rPr>
                        <a:t>price</a:t>
                      </a:r>
                      <a:r>
                        <a:rPr lang="da-DK" sz="1000" b="0" i="0" u="none" strike="noStrike" kern="1200">
                          <a:solidFill>
                            <a:srgbClr val="08100A"/>
                          </a:solidFill>
                          <a:effectLst/>
                          <a:latin typeface="+mn-lt"/>
                          <a:ea typeface="+mn-ea"/>
                          <a:cs typeface="+mn-cs"/>
                        </a:rPr>
                        <a:t>/</a:t>
                      </a:r>
                      <a:r>
                        <a:rPr lang="da-DK" sz="1000" b="0" i="0" u="none" strike="noStrike" kern="1200" err="1">
                          <a:solidFill>
                            <a:srgbClr val="08100A"/>
                          </a:solidFill>
                          <a:effectLst/>
                          <a:latin typeface="+mn-lt"/>
                          <a:ea typeface="+mn-ea"/>
                          <a:cs typeface="+mn-cs"/>
                        </a:rPr>
                        <a:t>equity</a:t>
                      </a:r>
                      <a:r>
                        <a:rPr lang="da-DK" sz="1000" b="0" i="0" u="none" strike="noStrike" kern="1200">
                          <a:solidFill>
                            <a:srgbClr val="08100A"/>
                          </a:solidFill>
                          <a:effectLst/>
                          <a:latin typeface="+mn-lt"/>
                          <a:ea typeface="+mn-ea"/>
                          <a:cs typeface="+mn-cs"/>
                        </a:rPr>
                        <a:t>)</a:t>
                      </a:r>
                      <a:r>
                        <a:rPr lang="da-DK" sz="1000" b="0" i="0" u="none" strike="noStrike" kern="1200" baseline="30000">
                          <a:solidFill>
                            <a:srgbClr val="08100A"/>
                          </a:solidFill>
                          <a:effectLst/>
                          <a:latin typeface="+mn-lt"/>
                          <a:ea typeface="+mn-ea"/>
                          <a:cs typeface="+mn-cs"/>
                        </a:rPr>
                        <a:t>6</a:t>
                      </a:r>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0,9</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122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0,9</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983616"/>
                  </a:ext>
                </a:extLst>
              </a:tr>
              <a:tr h="198000">
                <a:tc>
                  <a:txBody>
                    <a:bodyPr/>
                    <a:lstStyle/>
                    <a:p>
                      <a:pPr algn="l" fontAlgn="b"/>
                      <a:r>
                        <a:rPr lang="da-DK" sz="1000" b="0" i="0" u="none" strike="noStrike" kern="1200">
                          <a:solidFill>
                            <a:srgbClr val="08100A"/>
                          </a:solidFill>
                          <a:effectLst/>
                          <a:latin typeface="+mn-lt"/>
                          <a:ea typeface="+mn-ea"/>
                          <a:cs typeface="+mn-cs"/>
                        </a:rPr>
                        <a:t>Børskurs ultimo perioden</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280,0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213,0</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131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249,5</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8736254"/>
                  </a:ext>
                </a:extLst>
              </a:tr>
            </a:tbl>
          </a:graphicData>
        </a:graphic>
      </p:graphicFrame>
      <p:sp>
        <p:nvSpPr>
          <p:cNvPr id="2" name="Tekstfelt 1">
            <a:extLst>
              <a:ext uri="{FF2B5EF4-FFF2-40B4-BE49-F238E27FC236}">
                <a16:creationId xmlns:a16="http://schemas.microsoft.com/office/drawing/2014/main" id="{A1D39A34-F27A-7D71-762C-998580BED2A6}"/>
              </a:ext>
            </a:extLst>
          </p:cNvPr>
          <p:cNvSpPr txBox="1"/>
          <p:nvPr/>
        </p:nvSpPr>
        <p:spPr>
          <a:xfrm>
            <a:off x="6193087" y="4458753"/>
            <a:ext cx="5375026" cy="1338828"/>
          </a:xfrm>
          <a:prstGeom prst="rect">
            <a:avLst/>
          </a:prstGeom>
          <a:noFill/>
        </p:spPr>
        <p:txBody>
          <a:bodyPr wrap="square" rtlCol="0">
            <a:spAutoFit/>
          </a:bodyPr>
          <a:lstStyle/>
          <a:p>
            <a:r>
              <a:rPr lang="da-DK" sz="900"/>
              <a:t>1: Indeks 31.03.2025 ift. 31.12.2024.</a:t>
            </a:r>
          </a:p>
          <a:p>
            <a:r>
              <a:rPr lang="da-DK" sz="900"/>
              <a:t>2: 31.03.2025 og 31.03.2024 er beregnet eksklusiv periodens resultat. Såfremt periodens resultat efter skat, reduceret med den anførte målsætning for udlodning, var indregnet i kapitalgrundlaget, ville kapitalprocent og egentlig kernekapitalprocent være 0,8 pct.-point højere (31.03.2024: kapitalprocent og egentlig kernekapitalprocent 1,0 pct.-point højere.</a:t>
            </a:r>
          </a:p>
          <a:p>
            <a:r>
              <a:rPr lang="da-DK" sz="900"/>
              <a:t>3: Beskæftiget med pengeinstitutvirksomhed.</a:t>
            </a:r>
          </a:p>
          <a:p>
            <a:r>
              <a:rPr lang="da-DK" sz="900"/>
              <a:t>4: Opgjort eksklusiv fritstillede medarbejdere.</a:t>
            </a:r>
          </a:p>
          <a:p>
            <a:r>
              <a:rPr lang="da-DK" sz="900"/>
              <a:t>5: Beregnet på grundlag af gennemsnitligt antal aktier over perioden.</a:t>
            </a:r>
          </a:p>
          <a:p>
            <a:r>
              <a:rPr lang="da-DK" sz="900"/>
              <a:t>6: Beregnet med udgangspunkt i antal aktier i omløb ultimo perioden.</a:t>
            </a:r>
          </a:p>
        </p:txBody>
      </p:sp>
      <p:sp>
        <p:nvSpPr>
          <p:cNvPr id="7" name="Pladsholder til sidefod 6">
            <a:extLst>
              <a:ext uri="{FF2B5EF4-FFF2-40B4-BE49-F238E27FC236}">
                <a16:creationId xmlns:a16="http://schemas.microsoft.com/office/drawing/2014/main" id="{B1E7E4A4-9A38-3197-ED3B-C756ADB78D24}"/>
              </a:ext>
            </a:extLst>
          </p:cNvPr>
          <p:cNvSpPr>
            <a:spLocks noGrp="1"/>
          </p:cNvSpPr>
          <p:nvPr>
            <p:ph type="ftr" sz="quarter" idx="11"/>
          </p:nvPr>
        </p:nvSpPr>
        <p:spPr/>
        <p:txBody>
          <a:bodyPr/>
          <a:lstStyle/>
          <a:p>
            <a:r>
              <a:rPr lang="da-DK"/>
              <a:t>Delårsrapport, 1. kvartal 2025</a:t>
            </a:r>
          </a:p>
        </p:txBody>
      </p:sp>
    </p:spTree>
    <p:extLst>
      <p:ext uri="{BB962C8B-B14F-4D97-AF65-F5344CB8AC3E}">
        <p14:creationId xmlns:p14="http://schemas.microsoft.com/office/powerpoint/2010/main" val="2749713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a:extLst>
              <a:ext uri="{FF2B5EF4-FFF2-40B4-BE49-F238E27FC236}">
                <a16:creationId xmlns:a16="http://schemas.microsoft.com/office/drawing/2014/main" id="{63D281D2-B877-A41F-A25F-854403235B0D}"/>
              </a:ext>
            </a:extLst>
          </p:cNvPr>
          <p:cNvSpPr>
            <a:spLocks noGrp="1"/>
          </p:cNvSpPr>
          <p:nvPr>
            <p:ph type="sldNum" sz="quarter" idx="12"/>
          </p:nvPr>
        </p:nvSpPr>
        <p:spPr/>
        <p:txBody>
          <a:bodyPr/>
          <a:lstStyle/>
          <a:p>
            <a:fld id="{CD3521F6-ABE2-DF4A-A30A-AF2564ABEA76}" type="slidenum">
              <a:rPr lang="da-DK" smtClean="0"/>
              <a:t>11</a:t>
            </a:fld>
            <a:endParaRPr lang="da-DK"/>
          </a:p>
        </p:txBody>
      </p:sp>
      <p:sp>
        <p:nvSpPr>
          <p:cNvPr id="2" name="Tekstfelt 1">
            <a:extLst>
              <a:ext uri="{FF2B5EF4-FFF2-40B4-BE49-F238E27FC236}">
                <a16:creationId xmlns:a16="http://schemas.microsoft.com/office/drawing/2014/main" id="{9BD14F60-BD09-7560-79D4-3D8E4D87D9AA}"/>
              </a:ext>
            </a:extLst>
          </p:cNvPr>
          <p:cNvSpPr txBox="1"/>
          <p:nvPr/>
        </p:nvSpPr>
        <p:spPr>
          <a:xfrm>
            <a:off x="623888" y="1470011"/>
            <a:ext cx="618612" cy="218529"/>
          </a:xfrm>
          <a:prstGeom prst="rect">
            <a:avLst/>
          </a:prstGeom>
        </p:spPr>
        <p:txBody>
          <a:bodyPr vert="horz" wrap="none" lIns="91440" tIns="45720" rIns="91440" bIns="45720" rtlCol="0" anchor="b">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da-DK" sz="1200" b="1" i="0" u="none" strike="noStrike" kern="1200" cap="none" spc="0" normalizeH="0" baseline="0" noProof="0">
                <a:ln>
                  <a:noFill/>
                </a:ln>
                <a:solidFill>
                  <a:srgbClr val="03584F"/>
                </a:solidFill>
                <a:effectLst/>
                <a:uLnTx/>
                <a:uFillTx/>
                <a:latin typeface="Arial" pitchFamily="34" charset="0"/>
                <a:ea typeface="+mn-ea"/>
                <a:cs typeface="Arial" pitchFamily="34" charset="0"/>
              </a:rPr>
              <a:t>Mio. kr. </a:t>
            </a:r>
            <a:endParaRPr kumimoji="0" lang="da-DK" b="1" i="0" u="none" strike="noStrike" kern="1200" cap="none" spc="0" normalizeH="0" baseline="0" noProof="0">
              <a:ln>
                <a:noFill/>
              </a:ln>
              <a:solidFill>
                <a:srgbClr val="03584F"/>
              </a:solidFill>
              <a:effectLst/>
              <a:uLnTx/>
              <a:uFillTx/>
              <a:latin typeface="Arial" pitchFamily="34" charset="0"/>
              <a:ea typeface="+mn-ea"/>
              <a:cs typeface="Arial" pitchFamily="34" charset="0"/>
            </a:endParaRPr>
          </a:p>
        </p:txBody>
      </p:sp>
      <p:sp>
        <p:nvSpPr>
          <p:cNvPr id="7" name="Titel 5">
            <a:extLst>
              <a:ext uri="{FF2B5EF4-FFF2-40B4-BE49-F238E27FC236}">
                <a16:creationId xmlns:a16="http://schemas.microsoft.com/office/drawing/2014/main" id="{E911818B-F0AC-966D-574B-75C9E15B0D5D}"/>
              </a:ext>
            </a:extLst>
          </p:cNvPr>
          <p:cNvSpPr txBox="1">
            <a:spLocks/>
          </p:cNvSpPr>
          <p:nvPr/>
        </p:nvSpPr>
        <p:spPr>
          <a:xfrm>
            <a:off x="540000" y="486000"/>
            <a:ext cx="10944225" cy="62238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da-DK"/>
              <a:t>Udvikling i basisindtjening</a:t>
            </a:r>
          </a:p>
        </p:txBody>
      </p:sp>
      <p:sp>
        <p:nvSpPr>
          <p:cNvPr id="6" name="Pladsholder til sidefod 5">
            <a:extLst>
              <a:ext uri="{FF2B5EF4-FFF2-40B4-BE49-F238E27FC236}">
                <a16:creationId xmlns:a16="http://schemas.microsoft.com/office/drawing/2014/main" id="{BA1CC7CF-DFA9-C647-1D14-B436311826CC}"/>
              </a:ext>
            </a:extLst>
          </p:cNvPr>
          <p:cNvSpPr>
            <a:spLocks noGrp="1"/>
          </p:cNvSpPr>
          <p:nvPr>
            <p:ph type="ftr" sz="quarter" idx="11"/>
          </p:nvPr>
        </p:nvSpPr>
        <p:spPr/>
        <p:txBody>
          <a:bodyPr/>
          <a:lstStyle/>
          <a:p>
            <a:r>
              <a:rPr lang="da-DK"/>
              <a:t>Delårsrapport, 1. kvartal 2025</a:t>
            </a:r>
          </a:p>
        </p:txBody>
      </p:sp>
      <p:graphicFrame>
        <p:nvGraphicFramePr>
          <p:cNvPr id="8" name="Pladsholder til indhold 9">
            <a:extLst>
              <a:ext uri="{FF2B5EF4-FFF2-40B4-BE49-F238E27FC236}">
                <a16:creationId xmlns:a16="http://schemas.microsoft.com/office/drawing/2014/main" id="{3E90A427-5CB8-AAD8-D894-E3718D01FE17}"/>
              </a:ext>
            </a:extLst>
          </p:cNvPr>
          <p:cNvGraphicFramePr>
            <a:graphicFrameLocks/>
          </p:cNvGraphicFramePr>
          <p:nvPr>
            <p:extLst>
              <p:ext uri="{D42A27DB-BD31-4B8C-83A1-F6EECF244321}">
                <p14:modId xmlns:p14="http://schemas.microsoft.com/office/powerpoint/2010/main" val="4153005079"/>
              </p:ext>
            </p:extLst>
          </p:nvPr>
        </p:nvGraphicFramePr>
        <p:xfrm>
          <a:off x="540000" y="1764544"/>
          <a:ext cx="10763250" cy="43338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5314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D3BF451-352A-8EDB-9A69-ABA092454A6C}"/>
              </a:ext>
            </a:extLst>
          </p:cNvPr>
          <p:cNvSpPr>
            <a:spLocks noGrp="1"/>
          </p:cNvSpPr>
          <p:nvPr>
            <p:ph type="title"/>
          </p:nvPr>
        </p:nvSpPr>
        <p:spPr>
          <a:xfrm>
            <a:off x="540000" y="486000"/>
            <a:ext cx="10944225" cy="622384"/>
          </a:xfrm>
        </p:spPr>
        <p:txBody>
          <a:bodyPr/>
          <a:lstStyle/>
          <a:p>
            <a:r>
              <a:rPr lang="da-DK"/>
              <a:t>Basisindtjening</a:t>
            </a:r>
          </a:p>
        </p:txBody>
      </p:sp>
      <p:sp>
        <p:nvSpPr>
          <p:cNvPr id="4" name="Pladsholder til slidenummer 3">
            <a:extLst>
              <a:ext uri="{FF2B5EF4-FFF2-40B4-BE49-F238E27FC236}">
                <a16:creationId xmlns:a16="http://schemas.microsoft.com/office/drawing/2014/main" id="{BB9F733B-3DC5-BF47-E9F5-482F3D3C5248}"/>
              </a:ext>
            </a:extLst>
          </p:cNvPr>
          <p:cNvSpPr>
            <a:spLocks noGrp="1"/>
          </p:cNvSpPr>
          <p:nvPr>
            <p:ph type="sldNum" sz="quarter" idx="12"/>
          </p:nvPr>
        </p:nvSpPr>
        <p:spPr/>
        <p:txBody>
          <a:bodyPr/>
          <a:lstStyle/>
          <a:p>
            <a:fld id="{CD3521F6-ABE2-DF4A-A30A-AF2564ABEA76}" type="slidenum">
              <a:rPr lang="da-DK" smtClean="0"/>
              <a:t>12</a:t>
            </a:fld>
            <a:endParaRPr lang="da-DK"/>
          </a:p>
        </p:txBody>
      </p:sp>
      <p:graphicFrame>
        <p:nvGraphicFramePr>
          <p:cNvPr id="10" name="Pladsholder til indhold 8">
            <a:extLst>
              <a:ext uri="{FF2B5EF4-FFF2-40B4-BE49-F238E27FC236}">
                <a16:creationId xmlns:a16="http://schemas.microsoft.com/office/drawing/2014/main" id="{132012F6-BE48-DBCA-7C48-B355C192935C}"/>
              </a:ext>
            </a:extLst>
          </p:cNvPr>
          <p:cNvGraphicFramePr>
            <a:graphicFrameLocks/>
          </p:cNvGraphicFramePr>
          <p:nvPr>
            <p:extLst>
              <p:ext uri="{D42A27DB-BD31-4B8C-83A1-F6EECF244321}">
                <p14:modId xmlns:p14="http://schemas.microsoft.com/office/powerpoint/2010/main" val="3809573618"/>
              </p:ext>
            </p:extLst>
          </p:nvPr>
        </p:nvGraphicFramePr>
        <p:xfrm>
          <a:off x="536320" y="1189125"/>
          <a:ext cx="10944224" cy="3700080"/>
        </p:xfrm>
        <a:graphic>
          <a:graphicData uri="http://schemas.openxmlformats.org/drawingml/2006/table">
            <a:tbl>
              <a:tblPr firstRow="1" bandRow="1">
                <a:tableStyleId>{2D5ABB26-0587-4C30-8999-92F81FD0307C}</a:tableStyleId>
              </a:tblPr>
              <a:tblGrid>
                <a:gridCol w="5346019">
                  <a:extLst>
                    <a:ext uri="{9D8B030D-6E8A-4147-A177-3AD203B41FA5}">
                      <a16:colId xmlns:a16="http://schemas.microsoft.com/office/drawing/2014/main" val="2595762287"/>
                    </a:ext>
                  </a:extLst>
                </a:gridCol>
                <a:gridCol w="1119641">
                  <a:extLst>
                    <a:ext uri="{9D8B030D-6E8A-4147-A177-3AD203B41FA5}">
                      <a16:colId xmlns:a16="http://schemas.microsoft.com/office/drawing/2014/main" val="3021710987"/>
                    </a:ext>
                  </a:extLst>
                </a:gridCol>
                <a:gridCol w="1119641">
                  <a:extLst>
                    <a:ext uri="{9D8B030D-6E8A-4147-A177-3AD203B41FA5}">
                      <a16:colId xmlns:a16="http://schemas.microsoft.com/office/drawing/2014/main" val="3093242415"/>
                    </a:ext>
                  </a:extLst>
                </a:gridCol>
                <a:gridCol w="1119641">
                  <a:extLst>
                    <a:ext uri="{9D8B030D-6E8A-4147-A177-3AD203B41FA5}">
                      <a16:colId xmlns:a16="http://schemas.microsoft.com/office/drawing/2014/main" val="980481401"/>
                    </a:ext>
                  </a:extLst>
                </a:gridCol>
                <a:gridCol w="1119641">
                  <a:extLst>
                    <a:ext uri="{9D8B030D-6E8A-4147-A177-3AD203B41FA5}">
                      <a16:colId xmlns:a16="http://schemas.microsoft.com/office/drawing/2014/main" val="2660079066"/>
                    </a:ext>
                  </a:extLst>
                </a:gridCol>
                <a:gridCol w="1119641">
                  <a:extLst>
                    <a:ext uri="{9D8B030D-6E8A-4147-A177-3AD203B41FA5}">
                      <a16:colId xmlns:a16="http://schemas.microsoft.com/office/drawing/2014/main" val="2143865195"/>
                    </a:ext>
                  </a:extLst>
                </a:gridCol>
              </a:tblGrid>
              <a:tr h="198000">
                <a:tc gridSpan="6">
                  <a:txBody>
                    <a:bodyPr/>
                    <a:lstStyle/>
                    <a:p>
                      <a:pPr algn="r"/>
                      <a:r>
                        <a:rPr lang="da-DK" sz="1000" b="1" baseline="0">
                          <a:solidFill>
                            <a:srgbClr val="04594F"/>
                          </a:solidFill>
                          <a:latin typeface="+mn-lt"/>
                        </a:rPr>
                        <a:t>Sparekassen Sjælland-Fyn A/S (koncernen)</a:t>
                      </a:r>
                      <a:endParaRPr lang="en-GB" sz="1000" b="1" baseline="0">
                        <a:solidFill>
                          <a:srgbClr val="04594F"/>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a-DK"/>
                    </a:p>
                  </a:txBody>
                  <a:tcPr/>
                </a:tc>
                <a:tc hMerge="1">
                  <a:txBody>
                    <a:bodyPr/>
                    <a:lstStyle/>
                    <a:p>
                      <a:endParaRPr lang="en-GB"/>
                    </a:p>
                  </a:txBody>
                  <a:tcPr>
                    <a:lnL>
                      <a:noFill/>
                    </a:lnL>
                  </a:tcPr>
                </a:tc>
                <a:tc hMerge="1">
                  <a:txBody>
                    <a:bodyPr/>
                    <a:lstStyle/>
                    <a:p>
                      <a:endParaRPr lang="en-GB" sz="800"/>
                    </a:p>
                  </a:txBody>
                  <a:tcPr>
                    <a:lnL>
                      <a:noFill/>
                    </a:lnL>
                  </a:tcPr>
                </a:tc>
                <a:tc hMerge="1">
                  <a:txBody>
                    <a:bodyPr/>
                    <a:lstStyle/>
                    <a:p>
                      <a:pPr algn="ctr"/>
                      <a:endParaRPr lang="en-GB" sz="1200" b="1" baseline="0">
                        <a:solidFill>
                          <a:srgbClr val="04594F"/>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200" b="1" baseline="0">
                        <a:solidFill>
                          <a:srgbClr val="04594F"/>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3085188"/>
                  </a:ext>
                </a:extLst>
              </a:tr>
              <a:tr h="198000">
                <a:tc>
                  <a:txBody>
                    <a:bodyPr/>
                    <a:lstStyle/>
                    <a:p>
                      <a:pPr algn="l" fontAlgn="b"/>
                      <a:r>
                        <a:rPr lang="da-DK" sz="1000" b="1" i="0" u="none" strike="noStrike">
                          <a:solidFill>
                            <a:srgbClr val="04594F"/>
                          </a:solidFill>
                          <a:effectLst/>
                          <a:latin typeface="+mn-lt"/>
                        </a:rPr>
                        <a:t>Beløb i mio. kr.</a:t>
                      </a:r>
                    </a:p>
                  </a:txBody>
                  <a:tcPr marL="9525"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a-DK" sz="1000" b="1" i="0" u="none" strike="noStrike">
                          <a:solidFill>
                            <a:srgbClr val="04594F"/>
                          </a:solidFill>
                          <a:effectLst/>
                          <a:latin typeface="+mj-lt"/>
                        </a:rPr>
                        <a:t>1. kvt. 2025</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a-DK" sz="1000" b="1" i="0" u="none" strike="noStrike">
                          <a:solidFill>
                            <a:srgbClr val="04594F"/>
                          </a:solidFill>
                          <a:effectLst/>
                          <a:latin typeface="+mj-lt"/>
                        </a:rPr>
                        <a:t>1. kvt. 2024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a-DK" sz="1000" b="1" i="0" u="none" strike="noStrike">
                          <a:solidFill>
                            <a:srgbClr val="04594F"/>
                          </a:solidFill>
                          <a:effectLst/>
                          <a:latin typeface="+mj-lt"/>
                        </a:rPr>
                        <a:t>1. kvt. 2023</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a-DK" sz="1000" b="1" i="0" u="none" strike="noStrike">
                          <a:solidFill>
                            <a:srgbClr val="04594F"/>
                          </a:solidFill>
                          <a:effectLst/>
                          <a:latin typeface="+mj-lt"/>
                        </a:rPr>
                        <a:t>1. kvt. 2022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a-DK" sz="1000" b="1" i="0" u="none" strike="noStrike">
                          <a:solidFill>
                            <a:srgbClr val="04594F"/>
                          </a:solidFill>
                          <a:effectLst/>
                          <a:latin typeface="+mj-lt"/>
                        </a:rPr>
                        <a:t>1. kvt. 2021</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6888100"/>
                  </a:ext>
                </a:extLst>
              </a:tr>
              <a:tr h="198000">
                <a:tc>
                  <a:txBody>
                    <a:bodyPr/>
                    <a:lstStyle/>
                    <a:p>
                      <a:pPr marL="0" algn="l" defTabSz="914400" rtl="0" eaLnBrk="1" fontAlgn="b" latinLnBrk="0" hangingPunct="1"/>
                      <a:r>
                        <a:rPr lang="da-DK" sz="1000" b="1" i="0" u="none" strike="noStrike" kern="1200">
                          <a:solidFill>
                            <a:srgbClr val="04594F"/>
                          </a:solidFill>
                          <a:effectLst/>
                          <a:latin typeface="+mn-lt"/>
                          <a:ea typeface="+mn-ea"/>
                          <a:cs typeface="+mn-cs"/>
                        </a:rPr>
                        <a:t>Basisindtjening</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l" defTabSz="914400" rtl="0" eaLnBrk="1" fontAlgn="b" latinLnBrk="0" hangingPunct="1"/>
                      <a:endParaRPr lang="da-DK" sz="1200" b="1" i="0" u="none" strike="noStrike" kern="1200">
                        <a:solidFill>
                          <a:srgbClr val="04594F"/>
                        </a:solidFill>
                        <a:effectLst/>
                        <a:latin typeface="+mn-lt"/>
                        <a:ea typeface="+mn-ea"/>
                        <a:cs typeface="+mn-cs"/>
                      </a:endParaRPr>
                    </a:p>
                  </a:txBody>
                  <a:tcPr marL="9525" marR="36000" marT="36000" marB="3600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endParaRPr lang="da-DK" sz="1200" b="1" i="0" u="none" strike="noStrike" kern="1200">
                        <a:solidFill>
                          <a:srgbClr val="04594F"/>
                        </a:solidFill>
                        <a:effectLst/>
                        <a:latin typeface="+mn-lt"/>
                        <a:ea typeface="+mn-ea"/>
                        <a:cs typeface="+mn-cs"/>
                      </a:endParaRPr>
                    </a:p>
                  </a:txBody>
                  <a:tcPr marL="9525" marR="36000" marT="36000" marB="3600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da-DK" sz="1200" b="1" i="0" u="none" strike="noStrike" kern="1200">
                        <a:solidFill>
                          <a:srgbClr val="04594F"/>
                        </a:solidFill>
                        <a:effectLst/>
                        <a:latin typeface="+mn-lt"/>
                        <a:ea typeface="+mn-ea"/>
                        <a:cs typeface="+mn-cs"/>
                      </a:endParaRPr>
                    </a:p>
                  </a:txBody>
                  <a:tcPr marL="9525" marR="36000" marT="36000" marB="3600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da-DK" sz="1200" b="1" i="0" u="none" strike="noStrike" kern="1200">
                        <a:solidFill>
                          <a:srgbClr val="04594F"/>
                        </a:solidFill>
                        <a:effectLst/>
                        <a:latin typeface="+mn-lt"/>
                        <a:ea typeface="+mn-ea"/>
                        <a:cs typeface="+mn-cs"/>
                      </a:endParaRPr>
                    </a:p>
                  </a:txBody>
                  <a:tcPr marL="9525" marR="36000" marT="36000" marB="3600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4320239"/>
                  </a:ext>
                </a:extLst>
              </a:tr>
              <a:tr h="198000">
                <a:tc>
                  <a:txBody>
                    <a:bodyPr/>
                    <a:lstStyle/>
                    <a:p>
                      <a:pPr algn="l" fontAlgn="b"/>
                      <a:r>
                        <a:rPr lang="da-DK" sz="1000" b="0" i="0" u="none" strike="noStrike" kern="1200">
                          <a:solidFill>
                            <a:srgbClr val="08100A"/>
                          </a:solidFill>
                          <a:effectLst/>
                          <a:latin typeface="+mn-lt"/>
                          <a:ea typeface="+mn-ea"/>
                          <a:cs typeface="+mn-cs"/>
                        </a:rPr>
                        <a:t>Nettorenteindtægter</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228,5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238,5</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190,1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146,1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146,0</a:t>
                      </a:r>
                    </a:p>
                  </a:txBody>
                  <a:tcPr marL="9525" marR="9525" marT="9525" marB="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7150606"/>
                  </a:ext>
                </a:extLst>
              </a:tr>
              <a:tr h="198000">
                <a:tc>
                  <a:txBody>
                    <a:bodyPr/>
                    <a:lstStyle/>
                    <a:p>
                      <a:pPr algn="l" fontAlgn="b"/>
                      <a:r>
                        <a:rPr lang="da-DK" sz="1000" b="0" i="0" u="none" strike="noStrike" kern="1200">
                          <a:solidFill>
                            <a:srgbClr val="08100A"/>
                          </a:solidFill>
                          <a:effectLst/>
                          <a:latin typeface="+mn-lt"/>
                          <a:ea typeface="+mn-ea"/>
                          <a:cs typeface="+mn-cs"/>
                        </a:rPr>
                        <a:t>Nettogebyrindtægter</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169,2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164,8</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162,3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173,3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161,8</a:t>
                      </a:r>
                    </a:p>
                  </a:txBody>
                  <a:tcPr marL="9525" marR="9525" marT="9525" marB="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276234"/>
                  </a:ext>
                </a:extLst>
              </a:tr>
              <a:tr h="198000">
                <a:tc>
                  <a:txBody>
                    <a:bodyPr/>
                    <a:lstStyle/>
                    <a:p>
                      <a:pPr algn="l" fontAlgn="b"/>
                      <a:r>
                        <a:rPr lang="da-DK" sz="1000" b="0" i="0" u="none" strike="noStrike" kern="1200">
                          <a:solidFill>
                            <a:srgbClr val="08100A"/>
                          </a:solidFill>
                          <a:effectLst/>
                          <a:latin typeface="+mn-lt"/>
                          <a:ea typeface="+mn-ea"/>
                          <a:cs typeface="+mn-cs"/>
                        </a:rPr>
                        <a:t>Udbytte af aktier</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8,4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8,9</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19,1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5,1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2,4</a:t>
                      </a:r>
                    </a:p>
                  </a:txBody>
                  <a:tcPr marL="9525" marR="9525" marT="9525" marB="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436517"/>
                  </a:ext>
                </a:extLst>
              </a:tr>
              <a:tr h="198000">
                <a:tc>
                  <a:txBody>
                    <a:bodyPr/>
                    <a:lstStyle/>
                    <a:p>
                      <a:pPr algn="l" fontAlgn="b"/>
                      <a:r>
                        <a:rPr lang="da-DK" sz="1000" b="0" i="0" u="none" strike="noStrike" kern="1200">
                          <a:solidFill>
                            <a:srgbClr val="08100A"/>
                          </a:solidFill>
                          <a:effectLst/>
                          <a:latin typeface="+mn-lt"/>
                          <a:ea typeface="+mn-ea"/>
                          <a:cs typeface="+mn-cs"/>
                        </a:rPr>
                        <a:t>Kursregulering sektoraktier og handelsindtjening</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39,1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34,3</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10,2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20,3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15,3</a:t>
                      </a:r>
                    </a:p>
                  </a:txBody>
                  <a:tcPr marL="9525" marR="9525" marT="9525" marB="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6324887"/>
                  </a:ext>
                </a:extLst>
              </a:tr>
              <a:tr h="198000">
                <a:tc>
                  <a:txBody>
                    <a:bodyPr/>
                    <a:lstStyle/>
                    <a:p>
                      <a:pPr algn="l" fontAlgn="b"/>
                      <a:r>
                        <a:rPr lang="da-DK" sz="1000" b="0" i="0" u="none" strike="noStrike" kern="1200">
                          <a:solidFill>
                            <a:srgbClr val="08100A"/>
                          </a:solidFill>
                          <a:effectLst/>
                          <a:latin typeface="+mn-lt"/>
                          <a:ea typeface="+mn-ea"/>
                          <a:cs typeface="+mn-cs"/>
                        </a:rPr>
                        <a:t>Andre driftsindtægter</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5,7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4,7</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3,9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3,5</a:t>
                      </a:r>
                    </a:p>
                  </a:txBody>
                  <a:tcPr marL="9525" marR="9525" marT="9525" marB="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8605552"/>
                  </a:ext>
                </a:extLst>
              </a:tr>
              <a:tr h="198000">
                <a:tc>
                  <a:txBody>
                    <a:bodyPr/>
                    <a:lstStyle/>
                    <a:p>
                      <a:pPr algn="l" fontAlgn="b"/>
                      <a:r>
                        <a:rPr lang="da-DK" sz="1000" b="1" i="0" u="none" strike="noStrike" kern="1200">
                          <a:solidFill>
                            <a:srgbClr val="08100A"/>
                          </a:solidFill>
                          <a:effectLst/>
                          <a:latin typeface="+mn-lt"/>
                          <a:ea typeface="+mn-ea"/>
                          <a:cs typeface="+mn-cs"/>
                        </a:rPr>
                        <a:t>Basisindtægter</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450,9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451,2</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385,6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347,7</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329,0</a:t>
                      </a:r>
                    </a:p>
                  </a:txBody>
                  <a:tcPr marL="9525" marR="9525" marT="9525" marB="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9859490"/>
                  </a:ext>
                </a:extLst>
              </a:tr>
              <a:tr h="198000">
                <a:tc>
                  <a:txBody>
                    <a:bodyPr/>
                    <a:lstStyle/>
                    <a:p>
                      <a:pPr algn="l" fontAlgn="b"/>
                      <a:r>
                        <a:rPr lang="da-DK" sz="1000" b="0" i="0" u="none" strike="noStrike" kern="1200">
                          <a:solidFill>
                            <a:srgbClr val="08100A"/>
                          </a:solidFill>
                          <a:effectLst/>
                          <a:latin typeface="+mn-lt"/>
                          <a:ea typeface="+mn-ea"/>
                          <a:cs typeface="+mn-cs"/>
                        </a:rPr>
                        <a:t>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36000" marT="36000" marB="3600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36000" marT="36000" marB="3600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36000" marT="36000" marB="3600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36000" marT="36000" marB="3600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8749491"/>
                  </a:ext>
                </a:extLst>
              </a:tr>
              <a:tr h="198000">
                <a:tc>
                  <a:txBody>
                    <a:bodyPr/>
                    <a:lstStyle/>
                    <a:p>
                      <a:pPr algn="l" fontAlgn="b"/>
                      <a:r>
                        <a:rPr lang="da-DK" sz="1000" b="0" i="0" u="none" strike="noStrike" kern="1200">
                          <a:solidFill>
                            <a:srgbClr val="08100A"/>
                          </a:solidFill>
                          <a:effectLst/>
                          <a:latin typeface="+mn-lt"/>
                          <a:ea typeface="+mn-ea"/>
                          <a:cs typeface="+mn-cs"/>
                        </a:rPr>
                        <a:t>Udgifter til personale og administration</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229,1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213,1</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202,1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186,9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173,1</a:t>
                      </a:r>
                    </a:p>
                  </a:txBody>
                  <a:tcPr marL="9525" marR="9525" marT="9525" marB="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0804002"/>
                  </a:ext>
                </a:extLst>
              </a:tr>
              <a:tr h="198000">
                <a:tc>
                  <a:txBody>
                    <a:bodyPr/>
                    <a:lstStyle/>
                    <a:p>
                      <a:pPr algn="l" fontAlgn="b"/>
                      <a:r>
                        <a:rPr lang="da-DK" sz="1000" b="0" i="0" u="none" strike="noStrike" kern="1200">
                          <a:solidFill>
                            <a:srgbClr val="08100A"/>
                          </a:solidFill>
                          <a:effectLst/>
                          <a:latin typeface="+mn-lt"/>
                          <a:ea typeface="+mn-ea"/>
                          <a:cs typeface="+mn-cs"/>
                        </a:rPr>
                        <a:t>Af- og nedskrivninger på immaterielle og materielle aktiver</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11,8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9,8</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12,0</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7,3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9,2</a:t>
                      </a:r>
                    </a:p>
                  </a:txBody>
                  <a:tcPr marL="9525" marR="9525" marT="9525" marB="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8484353"/>
                  </a:ext>
                </a:extLst>
              </a:tr>
              <a:tr h="198000">
                <a:tc>
                  <a:txBody>
                    <a:bodyPr/>
                    <a:lstStyle/>
                    <a:p>
                      <a:pPr algn="l" fontAlgn="b"/>
                      <a:r>
                        <a:rPr lang="da-DK" sz="1000" b="0" i="0" u="none" strike="noStrike" kern="1200">
                          <a:solidFill>
                            <a:srgbClr val="08100A"/>
                          </a:solidFill>
                          <a:effectLst/>
                          <a:latin typeface="+mn-lt"/>
                          <a:ea typeface="+mn-ea"/>
                          <a:cs typeface="+mn-cs"/>
                        </a:rPr>
                        <a:t>Andre driftsudgifter</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4,9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7,2</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7,1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4,4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2,7</a:t>
                      </a:r>
                    </a:p>
                  </a:txBody>
                  <a:tcPr marL="9525" marR="9525" marT="9525" marB="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9473692"/>
                  </a:ext>
                </a:extLst>
              </a:tr>
              <a:tr h="198000">
                <a:tc>
                  <a:txBody>
                    <a:bodyPr/>
                    <a:lstStyle/>
                    <a:p>
                      <a:pPr algn="l" fontAlgn="b"/>
                      <a:r>
                        <a:rPr lang="da-DK" sz="1000" b="1" i="0" u="none" strike="noStrike" kern="1200">
                          <a:solidFill>
                            <a:srgbClr val="08100A"/>
                          </a:solidFill>
                          <a:effectLst/>
                          <a:latin typeface="+mn-lt"/>
                          <a:ea typeface="+mn-ea"/>
                          <a:cs typeface="+mn-cs"/>
                        </a:rPr>
                        <a:t>Driftsudgifter og afskrivninger</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245,8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230,1</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221,2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198,6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185,0</a:t>
                      </a:r>
                    </a:p>
                  </a:txBody>
                  <a:tcPr marL="9525" marR="9525" marT="9525" marB="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398383"/>
                  </a:ext>
                </a:extLst>
              </a:tr>
              <a:tr h="198000">
                <a:tc>
                  <a:txBody>
                    <a:bodyPr/>
                    <a:lstStyle/>
                    <a:p>
                      <a:pPr algn="l" fontAlgn="b"/>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1821745"/>
                  </a:ext>
                </a:extLst>
              </a:tr>
              <a:tr h="198000">
                <a:tc>
                  <a:txBody>
                    <a:bodyPr/>
                    <a:lstStyle/>
                    <a:p>
                      <a:pPr algn="l" fontAlgn="b"/>
                      <a:r>
                        <a:rPr lang="da-DK" sz="1000" b="1" i="0" u="none" strike="noStrike" kern="1200">
                          <a:solidFill>
                            <a:srgbClr val="08100A"/>
                          </a:solidFill>
                          <a:effectLst/>
                          <a:latin typeface="+mn-lt"/>
                          <a:ea typeface="+mn-ea"/>
                          <a:cs typeface="+mn-cs"/>
                        </a:rPr>
                        <a:t>Basisindtjening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205,1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221,1</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164,4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149,1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144,0</a:t>
                      </a:r>
                    </a:p>
                  </a:txBody>
                  <a:tcPr marL="9525" marR="9525" marT="9525" marB="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6699213"/>
                  </a:ext>
                </a:extLst>
              </a:tr>
              <a:tr h="198000">
                <a:tc>
                  <a:txBody>
                    <a:bodyPr/>
                    <a:lstStyle/>
                    <a:p>
                      <a:pPr algn="l" fontAlgn="b"/>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9205687"/>
                  </a:ext>
                </a:extLst>
              </a:tr>
              <a:tr h="198000">
                <a:tc>
                  <a:txBody>
                    <a:bodyPr/>
                    <a:lstStyle/>
                    <a:p>
                      <a:pPr algn="l" fontAlgn="b"/>
                      <a:r>
                        <a:rPr lang="da-DK" sz="1000" b="1" i="0" u="none" strike="noStrike" kern="1200">
                          <a:solidFill>
                            <a:srgbClr val="08100A"/>
                          </a:solidFill>
                          <a:effectLst/>
                          <a:latin typeface="+mn-lt"/>
                          <a:ea typeface="+mn-ea"/>
                          <a:cs typeface="+mn-cs"/>
                        </a:rPr>
                        <a:t>Omkostningsprocent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54,5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51,0</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57,4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57,1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56,2</a:t>
                      </a:r>
                    </a:p>
                  </a:txBody>
                  <a:tcPr marL="9525" marR="9525" marT="9525" marB="0" anchor="b">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4613675"/>
                  </a:ext>
                </a:extLst>
              </a:tr>
            </a:tbl>
          </a:graphicData>
        </a:graphic>
      </p:graphicFrame>
      <p:sp>
        <p:nvSpPr>
          <p:cNvPr id="2" name="Pladsholder til sidefod 1">
            <a:extLst>
              <a:ext uri="{FF2B5EF4-FFF2-40B4-BE49-F238E27FC236}">
                <a16:creationId xmlns:a16="http://schemas.microsoft.com/office/drawing/2014/main" id="{5CEC8EC5-B811-077E-C541-A0F23B8D246F}"/>
              </a:ext>
            </a:extLst>
          </p:cNvPr>
          <p:cNvSpPr>
            <a:spLocks noGrp="1"/>
          </p:cNvSpPr>
          <p:nvPr>
            <p:ph type="ftr" sz="quarter" idx="11"/>
          </p:nvPr>
        </p:nvSpPr>
        <p:spPr/>
        <p:txBody>
          <a:bodyPr/>
          <a:lstStyle/>
          <a:p>
            <a:r>
              <a:rPr lang="da-DK"/>
              <a:t>Delårsrapport, 1. kvartal 2025</a:t>
            </a:r>
          </a:p>
        </p:txBody>
      </p:sp>
    </p:spTree>
    <p:extLst>
      <p:ext uri="{BB962C8B-B14F-4D97-AF65-F5344CB8AC3E}">
        <p14:creationId xmlns:p14="http://schemas.microsoft.com/office/powerpoint/2010/main" val="345736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a:extLst>
              <a:ext uri="{FF2B5EF4-FFF2-40B4-BE49-F238E27FC236}">
                <a16:creationId xmlns:a16="http://schemas.microsoft.com/office/drawing/2014/main" id="{63D281D2-B877-A41F-A25F-854403235B0D}"/>
              </a:ext>
            </a:extLst>
          </p:cNvPr>
          <p:cNvSpPr>
            <a:spLocks noGrp="1"/>
          </p:cNvSpPr>
          <p:nvPr>
            <p:ph type="sldNum" sz="quarter" idx="12"/>
          </p:nvPr>
        </p:nvSpPr>
        <p:spPr/>
        <p:txBody>
          <a:bodyPr/>
          <a:lstStyle/>
          <a:p>
            <a:fld id="{CD3521F6-ABE2-DF4A-A30A-AF2564ABEA76}" type="slidenum">
              <a:rPr lang="da-DK" smtClean="0"/>
              <a:t>13</a:t>
            </a:fld>
            <a:endParaRPr lang="da-DK"/>
          </a:p>
        </p:txBody>
      </p:sp>
      <p:sp>
        <p:nvSpPr>
          <p:cNvPr id="9" name="Rektangel 8">
            <a:extLst>
              <a:ext uri="{FF2B5EF4-FFF2-40B4-BE49-F238E27FC236}">
                <a16:creationId xmlns:a16="http://schemas.microsoft.com/office/drawing/2014/main" id="{CF8B16E6-2FCD-3D93-5ECD-D971B17CC3E0}"/>
              </a:ext>
            </a:extLst>
          </p:cNvPr>
          <p:cNvSpPr/>
          <p:nvPr/>
        </p:nvSpPr>
        <p:spPr>
          <a:xfrm>
            <a:off x="5629013" y="5992787"/>
            <a:ext cx="1604865"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5">
            <a:extLst>
              <a:ext uri="{FF2B5EF4-FFF2-40B4-BE49-F238E27FC236}">
                <a16:creationId xmlns:a16="http://schemas.microsoft.com/office/drawing/2014/main" id="{2583EAC7-CA25-E0BB-2759-D1835772F258}"/>
              </a:ext>
            </a:extLst>
          </p:cNvPr>
          <p:cNvSpPr>
            <a:spLocks noGrp="1"/>
          </p:cNvSpPr>
          <p:nvPr>
            <p:ph type="title"/>
          </p:nvPr>
        </p:nvSpPr>
        <p:spPr>
          <a:xfrm>
            <a:off x="540000" y="486000"/>
            <a:ext cx="10944225" cy="622384"/>
          </a:xfrm>
        </p:spPr>
        <p:txBody>
          <a:bodyPr/>
          <a:lstStyle/>
          <a:p>
            <a:r>
              <a:rPr lang="da-DK"/>
              <a:t>Basisindtjening</a:t>
            </a:r>
          </a:p>
        </p:txBody>
      </p:sp>
      <p:sp>
        <p:nvSpPr>
          <p:cNvPr id="3" name="Pladsholder til sidefod 2">
            <a:extLst>
              <a:ext uri="{FF2B5EF4-FFF2-40B4-BE49-F238E27FC236}">
                <a16:creationId xmlns:a16="http://schemas.microsoft.com/office/drawing/2014/main" id="{7C56E661-F8E0-4C4A-4114-03F149499017}"/>
              </a:ext>
            </a:extLst>
          </p:cNvPr>
          <p:cNvSpPr>
            <a:spLocks noGrp="1"/>
          </p:cNvSpPr>
          <p:nvPr>
            <p:ph type="ftr" sz="quarter" idx="11"/>
          </p:nvPr>
        </p:nvSpPr>
        <p:spPr/>
        <p:txBody>
          <a:bodyPr/>
          <a:lstStyle/>
          <a:p>
            <a:r>
              <a:rPr lang="da-DK"/>
              <a:t>Delårsrapport, 1. kvartal 2025</a:t>
            </a:r>
          </a:p>
        </p:txBody>
      </p:sp>
      <p:pic>
        <p:nvPicPr>
          <p:cNvPr id="8" name="Billede 7">
            <a:extLst>
              <a:ext uri="{FF2B5EF4-FFF2-40B4-BE49-F238E27FC236}">
                <a16:creationId xmlns:a16="http://schemas.microsoft.com/office/drawing/2014/main" id="{77034465-D3AC-D326-1E77-3B9B34B8F8F4}"/>
              </a:ext>
            </a:extLst>
          </p:cNvPr>
          <p:cNvPicPr>
            <a:picLocks noChangeAspect="1"/>
          </p:cNvPicPr>
          <p:nvPr/>
        </p:nvPicPr>
        <p:blipFill>
          <a:blip r:embed="rId2"/>
          <a:stretch>
            <a:fillRect/>
          </a:stretch>
        </p:blipFill>
        <p:spPr>
          <a:xfrm>
            <a:off x="540000" y="1309971"/>
            <a:ext cx="10400450" cy="4682816"/>
          </a:xfrm>
          <a:prstGeom prst="rect">
            <a:avLst/>
          </a:prstGeom>
        </p:spPr>
      </p:pic>
    </p:spTree>
    <p:extLst>
      <p:ext uri="{BB962C8B-B14F-4D97-AF65-F5344CB8AC3E}">
        <p14:creationId xmlns:p14="http://schemas.microsoft.com/office/powerpoint/2010/main" val="60126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FF992-BA9B-7E89-1584-AD3F829BF1AD}"/>
              </a:ext>
            </a:extLst>
          </p:cNvPr>
          <p:cNvSpPr>
            <a:spLocks noGrp="1"/>
          </p:cNvSpPr>
          <p:nvPr>
            <p:ph type="title"/>
          </p:nvPr>
        </p:nvSpPr>
        <p:spPr>
          <a:xfrm>
            <a:off x="540000" y="486000"/>
            <a:ext cx="10944225" cy="622384"/>
          </a:xfrm>
        </p:spPr>
        <p:txBody>
          <a:bodyPr/>
          <a:lstStyle/>
          <a:p>
            <a:r>
              <a:rPr lang="da-DK"/>
              <a:t>Nettorenteindtægter</a:t>
            </a:r>
          </a:p>
        </p:txBody>
      </p:sp>
      <p:sp>
        <p:nvSpPr>
          <p:cNvPr id="4" name="Pladsholder til slidenummer 3">
            <a:extLst>
              <a:ext uri="{FF2B5EF4-FFF2-40B4-BE49-F238E27FC236}">
                <a16:creationId xmlns:a16="http://schemas.microsoft.com/office/drawing/2014/main" id="{253EEDB0-BB3D-F87C-B461-5238A3FAAC46}"/>
              </a:ext>
            </a:extLst>
          </p:cNvPr>
          <p:cNvSpPr>
            <a:spLocks noGrp="1"/>
          </p:cNvSpPr>
          <p:nvPr>
            <p:ph type="sldNum" sz="quarter" idx="12"/>
          </p:nvPr>
        </p:nvSpPr>
        <p:spPr/>
        <p:txBody>
          <a:bodyPr/>
          <a:lstStyle/>
          <a:p>
            <a:fld id="{CD3521F6-ABE2-DF4A-A30A-AF2564ABEA76}" type="slidenum">
              <a:rPr lang="da-DK" smtClean="0"/>
              <a:pPr/>
              <a:t>14</a:t>
            </a:fld>
            <a:endParaRPr lang="da-DK"/>
          </a:p>
        </p:txBody>
      </p:sp>
      <mc:AlternateContent xmlns:mc="http://schemas.openxmlformats.org/markup-compatibility/2006">
        <mc:Choice xmlns:cx1="http://schemas.microsoft.com/office/drawing/2015/9/8/chartex" Requires="cx1">
          <p:graphicFrame>
            <p:nvGraphicFramePr>
              <p:cNvPr id="6" name="Pladsholder til indhold 7">
                <a:extLst>
                  <a:ext uri="{FF2B5EF4-FFF2-40B4-BE49-F238E27FC236}">
                    <a16:creationId xmlns:a16="http://schemas.microsoft.com/office/drawing/2014/main" id="{C0229B06-B279-015F-1653-8CC9282C9801}"/>
                  </a:ext>
                </a:extLst>
              </p:cNvPr>
              <p:cNvGraphicFramePr>
                <a:graphicFrameLocks/>
              </p:cNvGraphicFramePr>
              <p:nvPr>
                <p:extLst>
                  <p:ext uri="{D42A27DB-BD31-4B8C-83A1-F6EECF244321}">
                    <p14:modId xmlns:p14="http://schemas.microsoft.com/office/powerpoint/2010/main" val="2869666155"/>
                  </p:ext>
                </p:extLst>
              </p:nvPr>
            </p:nvGraphicFramePr>
            <p:xfrm>
              <a:off x="212651" y="1485899"/>
              <a:ext cx="11834037" cy="4712881"/>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6" name="Pladsholder til indhold 7">
                <a:extLst>
                  <a:ext uri="{FF2B5EF4-FFF2-40B4-BE49-F238E27FC236}">
                    <a16:creationId xmlns:a16="http://schemas.microsoft.com/office/drawing/2014/main" id="{C0229B06-B279-015F-1653-8CC9282C9801}"/>
                  </a:ext>
                </a:extLst>
              </p:cNvPr>
              <p:cNvPicPr>
                <a:picLocks noGrp="1" noRot="1" noChangeAspect="1" noMove="1" noResize="1" noEditPoints="1" noAdjustHandles="1" noChangeArrowheads="1" noChangeShapeType="1"/>
              </p:cNvPicPr>
              <p:nvPr/>
            </p:nvPicPr>
            <p:blipFill>
              <a:blip r:embed="rId3"/>
              <a:stretch>
                <a:fillRect/>
              </a:stretch>
            </p:blipFill>
            <p:spPr>
              <a:xfrm>
                <a:off x="212651" y="1485899"/>
                <a:ext cx="11834037" cy="4712881"/>
              </a:xfrm>
              <a:prstGeom prst="rect">
                <a:avLst/>
              </a:prstGeom>
            </p:spPr>
          </p:pic>
        </mc:Fallback>
      </mc:AlternateContent>
      <p:sp>
        <p:nvSpPr>
          <p:cNvPr id="7" name="Tekstfelt 6">
            <a:extLst>
              <a:ext uri="{FF2B5EF4-FFF2-40B4-BE49-F238E27FC236}">
                <a16:creationId xmlns:a16="http://schemas.microsoft.com/office/drawing/2014/main" id="{AC113F64-9EC2-A1CC-0C39-1E491745034F}"/>
              </a:ext>
            </a:extLst>
          </p:cNvPr>
          <p:cNvSpPr txBox="1"/>
          <p:nvPr/>
        </p:nvSpPr>
        <p:spPr>
          <a:xfrm>
            <a:off x="390525" y="1068350"/>
            <a:ext cx="2352675" cy="292388"/>
          </a:xfrm>
          <a:prstGeom prst="rect">
            <a:avLst/>
          </a:prstGeom>
          <a:noFill/>
        </p:spPr>
        <p:txBody>
          <a:bodyPr wrap="square" rtlCol="0" anchor="b">
            <a:spAutoFit/>
          </a:bodyPr>
          <a:lstStyle/>
          <a:p>
            <a:pPr algn="l"/>
            <a:r>
              <a:rPr lang="da-DK" sz="1300" b="1">
                <a:solidFill>
                  <a:srgbClr val="04594F"/>
                </a:solidFill>
              </a:rPr>
              <a:t>Mio. kr. </a:t>
            </a:r>
          </a:p>
        </p:txBody>
      </p:sp>
      <p:sp>
        <p:nvSpPr>
          <p:cNvPr id="3" name="Pladsholder til sidefod 2">
            <a:extLst>
              <a:ext uri="{FF2B5EF4-FFF2-40B4-BE49-F238E27FC236}">
                <a16:creationId xmlns:a16="http://schemas.microsoft.com/office/drawing/2014/main" id="{6AF61CA0-7351-885F-37B0-E2672BC2E2C9}"/>
              </a:ext>
            </a:extLst>
          </p:cNvPr>
          <p:cNvSpPr>
            <a:spLocks noGrp="1"/>
          </p:cNvSpPr>
          <p:nvPr>
            <p:ph type="ftr" sz="quarter" idx="11"/>
          </p:nvPr>
        </p:nvSpPr>
        <p:spPr/>
        <p:txBody>
          <a:bodyPr/>
          <a:lstStyle/>
          <a:p>
            <a:r>
              <a:rPr lang="da-DK"/>
              <a:t>Delårsrapport, 1. kvartal 2025</a:t>
            </a:r>
          </a:p>
        </p:txBody>
      </p:sp>
    </p:spTree>
    <p:extLst>
      <p:ext uri="{BB962C8B-B14F-4D97-AF65-F5344CB8AC3E}">
        <p14:creationId xmlns:p14="http://schemas.microsoft.com/office/powerpoint/2010/main" val="1834969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ACD752E-118F-B0D2-C6C3-45D952235AE2}"/>
              </a:ext>
            </a:extLst>
          </p:cNvPr>
          <p:cNvSpPr>
            <a:spLocks noGrp="1"/>
          </p:cNvSpPr>
          <p:nvPr>
            <p:ph type="title"/>
          </p:nvPr>
        </p:nvSpPr>
        <p:spPr>
          <a:xfrm>
            <a:off x="540000" y="486000"/>
            <a:ext cx="10944225" cy="622384"/>
          </a:xfrm>
        </p:spPr>
        <p:txBody>
          <a:bodyPr/>
          <a:lstStyle/>
          <a:p>
            <a:r>
              <a:rPr lang="da-DK"/>
              <a:t>Rentesatser og –marginal</a:t>
            </a:r>
          </a:p>
        </p:txBody>
      </p:sp>
      <p:sp>
        <p:nvSpPr>
          <p:cNvPr id="5" name="Pladsholder til slidenummer 4">
            <a:extLst>
              <a:ext uri="{FF2B5EF4-FFF2-40B4-BE49-F238E27FC236}">
                <a16:creationId xmlns:a16="http://schemas.microsoft.com/office/drawing/2014/main" id="{63D281D2-B877-A41F-A25F-854403235B0D}"/>
              </a:ext>
            </a:extLst>
          </p:cNvPr>
          <p:cNvSpPr>
            <a:spLocks noGrp="1"/>
          </p:cNvSpPr>
          <p:nvPr>
            <p:ph type="sldNum" sz="quarter" idx="12"/>
          </p:nvPr>
        </p:nvSpPr>
        <p:spPr/>
        <p:txBody>
          <a:bodyPr/>
          <a:lstStyle/>
          <a:p>
            <a:fld id="{CD3521F6-ABE2-DF4A-A30A-AF2564ABEA76}" type="slidenum">
              <a:rPr lang="da-DK" smtClean="0"/>
              <a:t>15</a:t>
            </a:fld>
            <a:endParaRPr lang="da-DK"/>
          </a:p>
        </p:txBody>
      </p:sp>
      <p:sp>
        <p:nvSpPr>
          <p:cNvPr id="2" name="Tekstfelt 1">
            <a:extLst>
              <a:ext uri="{FF2B5EF4-FFF2-40B4-BE49-F238E27FC236}">
                <a16:creationId xmlns:a16="http://schemas.microsoft.com/office/drawing/2014/main" id="{9BD14F60-BD09-7560-79D4-3D8E4D87D9AA}"/>
              </a:ext>
            </a:extLst>
          </p:cNvPr>
          <p:cNvSpPr txBox="1"/>
          <p:nvPr/>
        </p:nvSpPr>
        <p:spPr>
          <a:xfrm>
            <a:off x="779276" y="1336964"/>
            <a:ext cx="808672" cy="433422"/>
          </a:xfrm>
          <a:prstGeom prst="rect">
            <a:avLst/>
          </a:prstGeom>
        </p:spPr>
        <p:txBody>
          <a:bodyPr vert="horz" wrap="none" lIns="91440" tIns="45720" rIns="91440" bIns="45720" rtlCol="0" anchor="b">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da-DK" sz="1300" b="1" i="0" u="none" strike="noStrike" kern="1200" cap="none" spc="0" normalizeH="0" baseline="0" noProof="0">
                <a:ln>
                  <a:noFill/>
                </a:ln>
                <a:solidFill>
                  <a:srgbClr val="03584F"/>
                </a:solidFill>
                <a:effectLst/>
                <a:uLnTx/>
                <a:uFillTx/>
                <a:latin typeface="Arial" pitchFamily="34" charset="0"/>
                <a:ea typeface="+mn-ea"/>
                <a:cs typeface="Arial" pitchFamily="34" charset="0"/>
              </a:rPr>
              <a:t>Pct. -point </a:t>
            </a:r>
          </a:p>
        </p:txBody>
      </p:sp>
      <p:graphicFrame>
        <p:nvGraphicFramePr>
          <p:cNvPr id="9" name="Diagram 8">
            <a:extLst>
              <a:ext uri="{FF2B5EF4-FFF2-40B4-BE49-F238E27FC236}">
                <a16:creationId xmlns:a16="http://schemas.microsoft.com/office/drawing/2014/main" id="{CBF091AA-ADAC-4E5C-ABF2-336BAD178A58}"/>
              </a:ext>
            </a:extLst>
          </p:cNvPr>
          <p:cNvGraphicFramePr/>
          <p:nvPr>
            <p:extLst>
              <p:ext uri="{D42A27DB-BD31-4B8C-83A1-F6EECF244321}">
                <p14:modId xmlns:p14="http://schemas.microsoft.com/office/powerpoint/2010/main" val="1301356402"/>
              </p:ext>
            </p:extLst>
          </p:nvPr>
        </p:nvGraphicFramePr>
        <p:xfrm>
          <a:off x="453694" y="1493049"/>
          <a:ext cx="10944224" cy="4233333"/>
        </p:xfrm>
        <a:graphic>
          <a:graphicData uri="http://schemas.openxmlformats.org/drawingml/2006/chart">
            <c:chart xmlns:c="http://schemas.openxmlformats.org/drawingml/2006/chart" xmlns:r="http://schemas.openxmlformats.org/officeDocument/2006/relationships" r:id="rId2"/>
          </a:graphicData>
        </a:graphic>
      </p:graphicFrame>
      <p:sp>
        <p:nvSpPr>
          <p:cNvPr id="3" name="Pladsholder til sidefod 2">
            <a:extLst>
              <a:ext uri="{FF2B5EF4-FFF2-40B4-BE49-F238E27FC236}">
                <a16:creationId xmlns:a16="http://schemas.microsoft.com/office/drawing/2014/main" id="{2FCE8A87-13D7-D930-A783-C6A610462857}"/>
              </a:ext>
            </a:extLst>
          </p:cNvPr>
          <p:cNvSpPr>
            <a:spLocks noGrp="1"/>
          </p:cNvSpPr>
          <p:nvPr>
            <p:ph type="ftr" sz="quarter" idx="11"/>
          </p:nvPr>
        </p:nvSpPr>
        <p:spPr/>
        <p:txBody>
          <a:bodyPr/>
          <a:lstStyle/>
          <a:p>
            <a:r>
              <a:rPr lang="da-DK"/>
              <a:t>Delårsrapport, 1. kvartal 2025</a:t>
            </a:r>
          </a:p>
        </p:txBody>
      </p:sp>
    </p:spTree>
    <p:extLst>
      <p:ext uri="{BB962C8B-B14F-4D97-AF65-F5344CB8AC3E}">
        <p14:creationId xmlns:p14="http://schemas.microsoft.com/office/powerpoint/2010/main" val="2586681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E3A665-3B43-EE69-52CA-7CF1B861578D}"/>
              </a:ext>
            </a:extLst>
          </p:cNvPr>
          <p:cNvSpPr>
            <a:spLocks noGrp="1"/>
          </p:cNvSpPr>
          <p:nvPr>
            <p:ph type="title"/>
          </p:nvPr>
        </p:nvSpPr>
        <p:spPr>
          <a:xfrm>
            <a:off x="540000" y="486000"/>
            <a:ext cx="10944225" cy="622384"/>
          </a:xfrm>
        </p:spPr>
        <p:txBody>
          <a:bodyPr/>
          <a:lstStyle/>
          <a:p>
            <a:r>
              <a:rPr lang="da-DK"/>
              <a:t>Gebyr- og provisionsindtægter</a:t>
            </a:r>
          </a:p>
        </p:txBody>
      </p:sp>
      <p:sp>
        <p:nvSpPr>
          <p:cNvPr id="4" name="Pladsholder til slidenummer 3">
            <a:extLst>
              <a:ext uri="{FF2B5EF4-FFF2-40B4-BE49-F238E27FC236}">
                <a16:creationId xmlns:a16="http://schemas.microsoft.com/office/drawing/2014/main" id="{39B1EEDA-2C98-5BFB-6245-6A5225D0B925}"/>
              </a:ext>
            </a:extLst>
          </p:cNvPr>
          <p:cNvSpPr>
            <a:spLocks noGrp="1"/>
          </p:cNvSpPr>
          <p:nvPr>
            <p:ph type="sldNum" sz="quarter" idx="12"/>
          </p:nvPr>
        </p:nvSpPr>
        <p:spPr/>
        <p:txBody>
          <a:bodyPr/>
          <a:lstStyle/>
          <a:p>
            <a:fld id="{CD3521F6-ABE2-DF4A-A30A-AF2564ABEA76}" type="slidenum">
              <a:rPr lang="da-DK" smtClean="0"/>
              <a:pPr/>
              <a:t>16</a:t>
            </a:fld>
            <a:endParaRPr lang="da-DK"/>
          </a:p>
        </p:txBody>
      </p:sp>
      <mc:AlternateContent xmlns:mc="http://schemas.openxmlformats.org/markup-compatibility/2006">
        <mc:Choice xmlns:cx1="http://schemas.microsoft.com/office/drawing/2015/9/8/chartex" Requires="cx1">
          <p:graphicFrame>
            <p:nvGraphicFramePr>
              <p:cNvPr id="6" name="Pladsholder til indhold 7">
                <a:extLst>
                  <a:ext uri="{FF2B5EF4-FFF2-40B4-BE49-F238E27FC236}">
                    <a16:creationId xmlns:a16="http://schemas.microsoft.com/office/drawing/2014/main" id="{37279927-4E87-E800-4F34-94543057637F}"/>
                  </a:ext>
                </a:extLst>
              </p:cNvPr>
              <p:cNvGraphicFramePr>
                <a:graphicFrameLocks/>
              </p:cNvGraphicFramePr>
              <p:nvPr>
                <p:extLst>
                  <p:ext uri="{D42A27DB-BD31-4B8C-83A1-F6EECF244321}">
                    <p14:modId xmlns:p14="http://schemas.microsoft.com/office/powerpoint/2010/main" val="1948211142"/>
                  </p:ext>
                </p:extLst>
              </p:nvPr>
            </p:nvGraphicFramePr>
            <p:xfrm>
              <a:off x="538162" y="1438277"/>
              <a:ext cx="11337989" cy="4257673"/>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6" name="Pladsholder til indhold 7">
                <a:extLst>
                  <a:ext uri="{FF2B5EF4-FFF2-40B4-BE49-F238E27FC236}">
                    <a16:creationId xmlns:a16="http://schemas.microsoft.com/office/drawing/2014/main" id="{37279927-4E87-E800-4F34-94543057637F}"/>
                  </a:ext>
                </a:extLst>
              </p:cNvPr>
              <p:cNvPicPr>
                <a:picLocks noGrp="1" noRot="1" noChangeAspect="1" noMove="1" noResize="1" noEditPoints="1" noAdjustHandles="1" noChangeArrowheads="1" noChangeShapeType="1"/>
              </p:cNvPicPr>
              <p:nvPr/>
            </p:nvPicPr>
            <p:blipFill>
              <a:blip r:embed="rId3"/>
              <a:stretch>
                <a:fillRect/>
              </a:stretch>
            </p:blipFill>
            <p:spPr>
              <a:xfrm>
                <a:off x="538162" y="1438277"/>
                <a:ext cx="11337989" cy="4257673"/>
              </a:xfrm>
              <a:prstGeom prst="rect">
                <a:avLst/>
              </a:prstGeom>
            </p:spPr>
          </p:pic>
        </mc:Fallback>
      </mc:AlternateContent>
      <p:sp>
        <p:nvSpPr>
          <p:cNvPr id="7" name="Tekstfelt 6">
            <a:extLst>
              <a:ext uri="{FF2B5EF4-FFF2-40B4-BE49-F238E27FC236}">
                <a16:creationId xmlns:a16="http://schemas.microsoft.com/office/drawing/2014/main" id="{12461BC1-4356-B944-34BA-26BBEDFB079E}"/>
              </a:ext>
            </a:extLst>
          </p:cNvPr>
          <p:cNvSpPr txBox="1"/>
          <p:nvPr/>
        </p:nvSpPr>
        <p:spPr>
          <a:xfrm>
            <a:off x="390525" y="1068350"/>
            <a:ext cx="2352675" cy="292388"/>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a:ln>
                  <a:noFill/>
                </a:ln>
                <a:solidFill>
                  <a:srgbClr val="04594F"/>
                </a:solidFill>
                <a:effectLst/>
                <a:uLnTx/>
                <a:uFillTx/>
                <a:latin typeface="Arial"/>
                <a:ea typeface="+mn-ea"/>
                <a:cs typeface="+mn-cs"/>
              </a:rPr>
              <a:t>Mio. kr. </a:t>
            </a:r>
          </a:p>
        </p:txBody>
      </p:sp>
      <p:sp>
        <p:nvSpPr>
          <p:cNvPr id="3" name="Pladsholder til sidefod 2">
            <a:extLst>
              <a:ext uri="{FF2B5EF4-FFF2-40B4-BE49-F238E27FC236}">
                <a16:creationId xmlns:a16="http://schemas.microsoft.com/office/drawing/2014/main" id="{F29FF5B2-CAE3-1ED0-7334-973E8B623E16}"/>
              </a:ext>
            </a:extLst>
          </p:cNvPr>
          <p:cNvSpPr>
            <a:spLocks noGrp="1"/>
          </p:cNvSpPr>
          <p:nvPr>
            <p:ph type="ftr" sz="quarter" idx="11"/>
          </p:nvPr>
        </p:nvSpPr>
        <p:spPr/>
        <p:txBody>
          <a:bodyPr/>
          <a:lstStyle/>
          <a:p>
            <a:r>
              <a:rPr lang="da-DK"/>
              <a:t>Delårsrapport, 1. kvartal 2025</a:t>
            </a:r>
          </a:p>
        </p:txBody>
      </p:sp>
    </p:spTree>
    <p:extLst>
      <p:ext uri="{BB962C8B-B14F-4D97-AF65-F5344CB8AC3E}">
        <p14:creationId xmlns:p14="http://schemas.microsoft.com/office/powerpoint/2010/main" val="1510923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39B1EEDA-2C98-5BFB-6245-6A5225D0B925}"/>
              </a:ext>
            </a:extLst>
          </p:cNvPr>
          <p:cNvSpPr>
            <a:spLocks noGrp="1"/>
          </p:cNvSpPr>
          <p:nvPr>
            <p:ph type="sldNum" sz="quarter" idx="12"/>
          </p:nvPr>
        </p:nvSpPr>
        <p:spPr/>
        <p:txBody>
          <a:bodyPr/>
          <a:lstStyle/>
          <a:p>
            <a:fld id="{CD3521F6-ABE2-DF4A-A30A-AF2564ABEA76}" type="slidenum">
              <a:rPr lang="da-DK" smtClean="0"/>
              <a:pPr/>
              <a:t>17</a:t>
            </a:fld>
            <a:endParaRPr lang="da-DK"/>
          </a:p>
        </p:txBody>
      </p:sp>
      <p:graphicFrame>
        <p:nvGraphicFramePr>
          <p:cNvPr id="3" name="Pladsholder til indhold 9">
            <a:extLst>
              <a:ext uri="{FF2B5EF4-FFF2-40B4-BE49-F238E27FC236}">
                <a16:creationId xmlns:a16="http://schemas.microsoft.com/office/drawing/2014/main" id="{B5883C99-2E1C-833B-C914-814167D7A6BC}"/>
              </a:ext>
            </a:extLst>
          </p:cNvPr>
          <p:cNvGraphicFramePr>
            <a:graphicFrameLocks/>
          </p:cNvGraphicFramePr>
          <p:nvPr>
            <p:extLst>
              <p:ext uri="{D42A27DB-BD31-4B8C-83A1-F6EECF244321}">
                <p14:modId xmlns:p14="http://schemas.microsoft.com/office/powerpoint/2010/main" val="2027512356"/>
              </p:ext>
            </p:extLst>
          </p:nvPr>
        </p:nvGraphicFramePr>
        <p:xfrm>
          <a:off x="390525" y="1790439"/>
          <a:ext cx="11601449" cy="46268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felt 4">
            <a:extLst>
              <a:ext uri="{FF2B5EF4-FFF2-40B4-BE49-F238E27FC236}">
                <a16:creationId xmlns:a16="http://schemas.microsoft.com/office/drawing/2014/main" id="{DC91873F-037D-0066-A947-AB62397B3820}"/>
              </a:ext>
            </a:extLst>
          </p:cNvPr>
          <p:cNvSpPr txBox="1"/>
          <p:nvPr/>
        </p:nvSpPr>
        <p:spPr>
          <a:xfrm>
            <a:off x="390525" y="1425403"/>
            <a:ext cx="2352675" cy="292388"/>
          </a:xfrm>
          <a:prstGeom prst="rect">
            <a:avLst/>
          </a:prstGeom>
          <a:noFill/>
        </p:spPr>
        <p:txBody>
          <a:bodyPr wrap="square" rtlCol="0" anchor="b">
            <a:spAutoFit/>
          </a:bodyPr>
          <a:lstStyle/>
          <a:p>
            <a:pPr algn="l"/>
            <a:r>
              <a:rPr lang="da-DK" sz="1300" b="1">
                <a:solidFill>
                  <a:srgbClr val="04594F"/>
                </a:solidFill>
              </a:rPr>
              <a:t>Mio. kr</a:t>
            </a:r>
            <a:r>
              <a:rPr lang="da-DK" sz="1300" b="1">
                <a:solidFill>
                  <a:schemeClr val="accent1"/>
                </a:solidFill>
              </a:rPr>
              <a:t>. </a:t>
            </a:r>
          </a:p>
        </p:txBody>
      </p:sp>
      <p:sp>
        <p:nvSpPr>
          <p:cNvPr id="7" name="Titel 1">
            <a:extLst>
              <a:ext uri="{FF2B5EF4-FFF2-40B4-BE49-F238E27FC236}">
                <a16:creationId xmlns:a16="http://schemas.microsoft.com/office/drawing/2014/main" id="{9EFF5E78-D0C3-4150-C17D-6443DF8E1116}"/>
              </a:ext>
            </a:extLst>
          </p:cNvPr>
          <p:cNvSpPr txBox="1">
            <a:spLocks/>
          </p:cNvSpPr>
          <p:nvPr/>
        </p:nvSpPr>
        <p:spPr>
          <a:xfrm>
            <a:off x="540000" y="486000"/>
            <a:ext cx="10944225" cy="62238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da-DK"/>
              <a:t>Udvikling i udgifter til personale og administration</a:t>
            </a:r>
          </a:p>
        </p:txBody>
      </p:sp>
      <p:sp>
        <p:nvSpPr>
          <p:cNvPr id="2" name="Pladsholder til sidefod 1">
            <a:extLst>
              <a:ext uri="{FF2B5EF4-FFF2-40B4-BE49-F238E27FC236}">
                <a16:creationId xmlns:a16="http://schemas.microsoft.com/office/drawing/2014/main" id="{FE94268D-9BEC-EC7F-7CB6-4E73746BFC34}"/>
              </a:ext>
            </a:extLst>
          </p:cNvPr>
          <p:cNvSpPr>
            <a:spLocks noGrp="1"/>
          </p:cNvSpPr>
          <p:nvPr>
            <p:ph type="ftr" sz="quarter" idx="11"/>
          </p:nvPr>
        </p:nvSpPr>
        <p:spPr/>
        <p:txBody>
          <a:bodyPr/>
          <a:lstStyle/>
          <a:p>
            <a:r>
              <a:rPr lang="da-DK"/>
              <a:t>Delårsrapport, 1. kvartal 2025</a:t>
            </a:r>
          </a:p>
        </p:txBody>
      </p:sp>
    </p:spTree>
    <p:extLst>
      <p:ext uri="{BB962C8B-B14F-4D97-AF65-F5344CB8AC3E}">
        <p14:creationId xmlns:p14="http://schemas.microsoft.com/office/powerpoint/2010/main" val="4066213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8F9B20D1-0532-F711-09CB-4E0578B1816A}"/>
              </a:ext>
            </a:extLst>
          </p:cNvPr>
          <p:cNvSpPr>
            <a:spLocks noGrp="1"/>
          </p:cNvSpPr>
          <p:nvPr>
            <p:ph type="subTitle" idx="1"/>
          </p:nvPr>
        </p:nvSpPr>
        <p:spPr>
          <a:xfrm>
            <a:off x="623888" y="1284764"/>
            <a:ext cx="10944225" cy="1810685"/>
          </a:xfrm>
        </p:spPr>
        <p:txBody>
          <a:bodyPr/>
          <a:lstStyle/>
          <a:p>
            <a:pPr marL="171450" indent="-171450">
              <a:lnSpc>
                <a:spcPct val="100000"/>
              </a:lnSpc>
              <a:buFont typeface="Arial" panose="020B0604020202020204" pitchFamily="34" charset="0"/>
              <a:buChar char="•"/>
            </a:pPr>
            <a:r>
              <a:rPr lang="da-DK" sz="1400"/>
              <a:t>Forretningsomfanget er 110,3 mia. kr. ultimo 1. kvt. 2025, hvilket er en stigning på 4,7 mia. kr. eller 4 % i forhold til 1. kvt. 2024.</a:t>
            </a:r>
          </a:p>
          <a:p>
            <a:pPr marL="171450" indent="-171450">
              <a:lnSpc>
                <a:spcPct val="100000"/>
              </a:lnSpc>
              <a:buFont typeface="Arial" panose="020B0604020202020204" pitchFamily="34" charset="0"/>
              <a:buChar char="•"/>
            </a:pPr>
            <a:r>
              <a:rPr lang="da-DK" sz="1400"/>
              <a:t>Realkreditformidlingen udgør 51,8 mia. kr., hvilket er stigning på 2,1 mia. kr. i forhold til 1. kvt. 2024.</a:t>
            </a:r>
          </a:p>
          <a:p>
            <a:pPr marL="171450" indent="-171450">
              <a:lnSpc>
                <a:spcPct val="100000"/>
              </a:lnSpc>
              <a:buFont typeface="Arial" panose="020B0604020202020204" pitchFamily="34" charset="0"/>
              <a:buChar char="•"/>
            </a:pPr>
            <a:r>
              <a:rPr lang="da-DK" sz="1400"/>
              <a:t>Udlån udgør 13,1 mia., hvilket er en stigning 2 % i forhold til 1. kvt. 2024.</a:t>
            </a:r>
          </a:p>
          <a:p>
            <a:pPr marL="171450" indent="-171450">
              <a:lnSpc>
                <a:spcPct val="100000"/>
              </a:lnSpc>
              <a:buFont typeface="Arial" panose="020B0604020202020204" pitchFamily="34" charset="0"/>
              <a:buChar char="•"/>
            </a:pPr>
            <a:r>
              <a:rPr lang="da-DK" sz="1400"/>
              <a:t>Indlån udgør 22,3 mia. kr., hvilket er stigning på 1,3 mia. kr. i forhold til 1. kvt. 2024.</a:t>
            </a:r>
          </a:p>
          <a:p>
            <a:pPr marL="171450" indent="-171450">
              <a:lnSpc>
                <a:spcPct val="100000"/>
              </a:lnSpc>
              <a:buFont typeface="Arial" panose="020B0604020202020204" pitchFamily="34" charset="0"/>
              <a:buChar char="•"/>
            </a:pPr>
            <a:r>
              <a:rPr lang="da-DK" sz="1400"/>
              <a:t>Depotværdier er faldet 1 % og indlån i puljeordninger er steget 1 % i forhold til 1. kvt. 2024.</a:t>
            </a:r>
            <a:endParaRPr lang="da-DK" sz="1050"/>
          </a:p>
          <a:p>
            <a:endParaRPr lang="da-DK" sz="1050"/>
          </a:p>
          <a:p>
            <a:endParaRPr lang="da-DK" sz="1050"/>
          </a:p>
          <a:p>
            <a:endParaRPr lang="da-DK" sz="1200"/>
          </a:p>
        </p:txBody>
      </p:sp>
      <p:sp>
        <p:nvSpPr>
          <p:cNvPr id="5" name="Pladsholder til slidenummer 4">
            <a:extLst>
              <a:ext uri="{FF2B5EF4-FFF2-40B4-BE49-F238E27FC236}">
                <a16:creationId xmlns:a16="http://schemas.microsoft.com/office/drawing/2014/main" id="{3FF57B25-768D-08B2-8E36-DDF5D242B6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3521F6-ABE2-DF4A-A30A-AF2564ABEA76}" type="slidenum">
              <a:rPr kumimoji="0" lang="da-DK" sz="900" b="1" i="0" u="none" strike="noStrike" kern="1200" cap="none" spc="0" normalizeH="0" baseline="0" noProof="0" smtClean="0">
                <a:ln>
                  <a:noFill/>
                </a:ln>
                <a:solidFill>
                  <a:srgbClr val="82C5A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a-DK" sz="900" b="1" i="0" u="none" strike="noStrike" kern="1200" cap="none" spc="0" normalizeH="0" baseline="0" noProof="0">
              <a:ln>
                <a:noFill/>
              </a:ln>
              <a:solidFill>
                <a:srgbClr val="82C5A9"/>
              </a:solidFill>
              <a:effectLst/>
              <a:uLnTx/>
              <a:uFillTx/>
              <a:latin typeface="Arial" panose="020B0604020202020204" pitchFamily="34" charset="0"/>
              <a:ea typeface="+mn-ea"/>
              <a:cs typeface="Arial" panose="020B0604020202020204" pitchFamily="34" charset="0"/>
            </a:endParaRPr>
          </a:p>
        </p:txBody>
      </p:sp>
      <p:sp>
        <p:nvSpPr>
          <p:cNvPr id="9" name="Titel 5">
            <a:extLst>
              <a:ext uri="{FF2B5EF4-FFF2-40B4-BE49-F238E27FC236}">
                <a16:creationId xmlns:a16="http://schemas.microsoft.com/office/drawing/2014/main" id="{2381A522-0CD7-31D5-4D12-50AC5E39EFDC}"/>
              </a:ext>
            </a:extLst>
          </p:cNvPr>
          <p:cNvSpPr txBox="1">
            <a:spLocks/>
          </p:cNvSpPr>
          <p:nvPr/>
        </p:nvSpPr>
        <p:spPr>
          <a:xfrm>
            <a:off x="623888" y="404814"/>
            <a:ext cx="10944225" cy="62238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endParaRPr lang="da-DK" sz="3100">
              <a:solidFill>
                <a:srgbClr val="0AA9E4"/>
              </a:solidFill>
            </a:endParaRPr>
          </a:p>
        </p:txBody>
      </p:sp>
      <p:sp>
        <p:nvSpPr>
          <p:cNvPr id="6" name="Titel 1">
            <a:extLst>
              <a:ext uri="{FF2B5EF4-FFF2-40B4-BE49-F238E27FC236}">
                <a16:creationId xmlns:a16="http://schemas.microsoft.com/office/drawing/2014/main" id="{30A7A4A7-B67C-22FF-70DE-D1FF6EE274C2}"/>
              </a:ext>
            </a:extLst>
          </p:cNvPr>
          <p:cNvSpPr txBox="1">
            <a:spLocks/>
          </p:cNvSpPr>
          <p:nvPr/>
        </p:nvSpPr>
        <p:spPr>
          <a:xfrm>
            <a:off x="540000" y="486000"/>
            <a:ext cx="10944225" cy="62238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da-DK" sz="3200"/>
              <a:t>Samlet forretningsomfang vokset med 6 %</a:t>
            </a:r>
          </a:p>
        </p:txBody>
      </p:sp>
      <p:graphicFrame>
        <p:nvGraphicFramePr>
          <p:cNvPr id="7" name="Pladsholder til indhold 9">
            <a:extLst>
              <a:ext uri="{FF2B5EF4-FFF2-40B4-BE49-F238E27FC236}">
                <a16:creationId xmlns:a16="http://schemas.microsoft.com/office/drawing/2014/main" id="{5371A4F8-E19A-8599-7966-8E30DE9B8CC8}"/>
              </a:ext>
            </a:extLst>
          </p:cNvPr>
          <p:cNvGraphicFramePr>
            <a:graphicFrameLocks/>
          </p:cNvGraphicFramePr>
          <p:nvPr>
            <p:extLst>
              <p:ext uri="{D42A27DB-BD31-4B8C-83A1-F6EECF244321}">
                <p14:modId xmlns:p14="http://schemas.microsoft.com/office/powerpoint/2010/main" val="2623518993"/>
              </p:ext>
            </p:extLst>
          </p:nvPr>
        </p:nvGraphicFramePr>
        <p:xfrm>
          <a:off x="4160335" y="3418118"/>
          <a:ext cx="3259016" cy="2440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Pladsholder til indhold 9">
            <a:extLst>
              <a:ext uri="{FF2B5EF4-FFF2-40B4-BE49-F238E27FC236}">
                <a16:creationId xmlns:a16="http://schemas.microsoft.com/office/drawing/2014/main" id="{DA43C955-4D7D-5CCD-BAC3-5747CFA0C5B4}"/>
              </a:ext>
            </a:extLst>
          </p:cNvPr>
          <p:cNvGraphicFramePr>
            <a:graphicFrameLocks/>
          </p:cNvGraphicFramePr>
          <p:nvPr>
            <p:extLst>
              <p:ext uri="{D42A27DB-BD31-4B8C-83A1-F6EECF244321}">
                <p14:modId xmlns:p14="http://schemas.microsoft.com/office/powerpoint/2010/main" val="2931644158"/>
              </p:ext>
            </p:extLst>
          </p:nvPr>
        </p:nvGraphicFramePr>
        <p:xfrm>
          <a:off x="621868" y="3418118"/>
          <a:ext cx="3259016" cy="2440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Pladsholder til indhold 9">
            <a:extLst>
              <a:ext uri="{FF2B5EF4-FFF2-40B4-BE49-F238E27FC236}">
                <a16:creationId xmlns:a16="http://schemas.microsoft.com/office/drawing/2014/main" id="{509F6D7C-FA36-4E14-B6EF-19369DC8BD11}"/>
              </a:ext>
            </a:extLst>
          </p:cNvPr>
          <p:cNvGraphicFramePr>
            <a:graphicFrameLocks/>
          </p:cNvGraphicFramePr>
          <p:nvPr>
            <p:extLst>
              <p:ext uri="{D42A27DB-BD31-4B8C-83A1-F6EECF244321}">
                <p14:modId xmlns:p14="http://schemas.microsoft.com/office/powerpoint/2010/main" val="2719415024"/>
              </p:ext>
            </p:extLst>
          </p:nvPr>
        </p:nvGraphicFramePr>
        <p:xfrm>
          <a:off x="7737957" y="3429000"/>
          <a:ext cx="3259016" cy="2440421"/>
        </p:xfrm>
        <a:graphic>
          <a:graphicData uri="http://schemas.openxmlformats.org/drawingml/2006/chart">
            <c:chart xmlns:c="http://schemas.openxmlformats.org/drawingml/2006/chart" xmlns:r="http://schemas.openxmlformats.org/officeDocument/2006/relationships" r:id="rId4"/>
          </a:graphicData>
        </a:graphic>
      </p:graphicFrame>
      <p:sp>
        <p:nvSpPr>
          <p:cNvPr id="2" name="Pladsholder til sidefod 1">
            <a:extLst>
              <a:ext uri="{FF2B5EF4-FFF2-40B4-BE49-F238E27FC236}">
                <a16:creationId xmlns:a16="http://schemas.microsoft.com/office/drawing/2014/main" id="{5EA1DB42-E580-5C6B-7CE0-FD4236BC315B}"/>
              </a:ext>
            </a:extLst>
          </p:cNvPr>
          <p:cNvSpPr>
            <a:spLocks noGrp="1"/>
          </p:cNvSpPr>
          <p:nvPr>
            <p:ph type="ftr" sz="quarter" idx="11"/>
          </p:nvPr>
        </p:nvSpPr>
        <p:spPr/>
        <p:txBody>
          <a:bodyPr/>
          <a:lstStyle/>
          <a:p>
            <a:r>
              <a:rPr lang="da-DK"/>
              <a:t>Delårsrapport, 1. kvartal 2025</a:t>
            </a:r>
          </a:p>
        </p:txBody>
      </p:sp>
    </p:spTree>
    <p:extLst>
      <p:ext uri="{BB962C8B-B14F-4D97-AF65-F5344CB8AC3E}">
        <p14:creationId xmlns:p14="http://schemas.microsoft.com/office/powerpoint/2010/main" val="3151444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a:extLst>
              <a:ext uri="{FF2B5EF4-FFF2-40B4-BE49-F238E27FC236}">
                <a16:creationId xmlns:a16="http://schemas.microsoft.com/office/drawing/2014/main" id="{63D281D2-B877-A41F-A25F-854403235B0D}"/>
              </a:ext>
            </a:extLst>
          </p:cNvPr>
          <p:cNvSpPr>
            <a:spLocks noGrp="1"/>
          </p:cNvSpPr>
          <p:nvPr>
            <p:ph type="sldNum" sz="quarter" idx="12"/>
          </p:nvPr>
        </p:nvSpPr>
        <p:spPr/>
        <p:txBody>
          <a:bodyPr/>
          <a:lstStyle/>
          <a:p>
            <a:fld id="{CD3521F6-ABE2-DF4A-A30A-AF2564ABEA76}" type="slidenum">
              <a:rPr lang="da-DK" smtClean="0"/>
              <a:t>19</a:t>
            </a:fld>
            <a:endParaRPr lang="da-DK"/>
          </a:p>
        </p:txBody>
      </p:sp>
      <p:sp>
        <p:nvSpPr>
          <p:cNvPr id="2" name="Pladsholder til tekst 5">
            <a:extLst>
              <a:ext uri="{FF2B5EF4-FFF2-40B4-BE49-F238E27FC236}">
                <a16:creationId xmlns:a16="http://schemas.microsoft.com/office/drawing/2014/main" id="{349968A6-4560-FA85-F53A-50275C11E790}"/>
              </a:ext>
            </a:extLst>
          </p:cNvPr>
          <p:cNvSpPr txBox="1">
            <a:spLocks/>
          </p:cNvSpPr>
          <p:nvPr/>
        </p:nvSpPr>
        <p:spPr>
          <a:xfrm>
            <a:off x="538198" y="1061311"/>
            <a:ext cx="8520812" cy="541167"/>
          </a:xfrm>
          <a:prstGeom prst="rect">
            <a:avLst/>
          </a:prstGeom>
        </p:spPr>
        <p:txBody>
          <a:bodyPr/>
          <a:lstStyle>
            <a:lvl1pPr marL="228600" indent="-228600" algn="l" defTabSz="914400" rtl="0" eaLnBrk="1" latinLnBrk="0" hangingPunct="1">
              <a:lnSpc>
                <a:spcPct val="90000"/>
              </a:lnSpc>
              <a:spcBef>
                <a:spcPts val="1000"/>
              </a:spcBef>
              <a:buFont typeface="Arial"/>
              <a:buChar char="•"/>
              <a:defRPr sz="2400" b="0" i="0" kern="1200">
                <a:solidFill>
                  <a:srgbClr val="676767"/>
                </a:solidFill>
                <a:latin typeface="Arial" panose="020B0604020202020204" pitchFamily="34" charset="0"/>
                <a:ea typeface="Arial" panose="020B0604020202020204" pitchFamily="34" charset="0"/>
                <a:cs typeface="Arial" panose="020B0604020202020204" pitchFamily="34" charset="0"/>
              </a:defRPr>
            </a:lvl1pPr>
            <a:lvl2pPr marL="500063" indent="-268288" algn="l" defTabSz="914400" rtl="0" eaLnBrk="1" latinLnBrk="0" hangingPunct="1">
              <a:lnSpc>
                <a:spcPct val="90000"/>
              </a:lnSpc>
              <a:spcBef>
                <a:spcPts val="500"/>
              </a:spcBef>
              <a:buFont typeface="Arial"/>
              <a:buChar char="•"/>
              <a:tabLst/>
              <a:defRPr sz="2000" b="0" i="0" kern="1200">
                <a:solidFill>
                  <a:srgbClr val="676767"/>
                </a:solidFill>
                <a:latin typeface="Arial" panose="020B0604020202020204" pitchFamily="34" charset="0"/>
                <a:ea typeface="Arial" panose="020B0604020202020204" pitchFamily="34" charset="0"/>
                <a:cs typeface="Arial" panose="020B0604020202020204" pitchFamily="34" charset="0"/>
              </a:defRPr>
            </a:lvl2pPr>
            <a:lvl3pPr marL="755650" indent="-255588"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3pPr>
            <a:lvl4pPr marL="989013" indent="-233363"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4pPr>
            <a:lvl5pPr marL="1244600" indent="-255588"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da-DK" sz="1400"/>
              <a:t>Samlet kreditformidling pr. 31. marts 2025 på 64,9 mia.kr.</a:t>
            </a:r>
          </a:p>
        </p:txBody>
      </p:sp>
      <p:graphicFrame>
        <p:nvGraphicFramePr>
          <p:cNvPr id="3" name="Pladsholder til indhold 5">
            <a:extLst>
              <a:ext uri="{FF2B5EF4-FFF2-40B4-BE49-F238E27FC236}">
                <a16:creationId xmlns:a16="http://schemas.microsoft.com/office/drawing/2014/main" id="{B5615826-A85B-1FCF-2B07-B03A4265184B}"/>
              </a:ext>
            </a:extLst>
          </p:cNvPr>
          <p:cNvGraphicFramePr>
            <a:graphicFrameLocks/>
          </p:cNvGraphicFramePr>
          <p:nvPr>
            <p:extLst>
              <p:ext uri="{D42A27DB-BD31-4B8C-83A1-F6EECF244321}">
                <p14:modId xmlns:p14="http://schemas.microsoft.com/office/powerpoint/2010/main" val="2967005303"/>
              </p:ext>
            </p:extLst>
          </p:nvPr>
        </p:nvGraphicFramePr>
        <p:xfrm>
          <a:off x="0" y="1682123"/>
          <a:ext cx="11896725" cy="4404351"/>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felt 6">
            <a:extLst>
              <a:ext uri="{FF2B5EF4-FFF2-40B4-BE49-F238E27FC236}">
                <a16:creationId xmlns:a16="http://schemas.microsoft.com/office/drawing/2014/main" id="{8369C0A5-A1F4-B248-A296-B6B41EE65AE9}"/>
              </a:ext>
            </a:extLst>
          </p:cNvPr>
          <p:cNvSpPr txBox="1"/>
          <p:nvPr/>
        </p:nvSpPr>
        <p:spPr>
          <a:xfrm>
            <a:off x="480616" y="1504600"/>
            <a:ext cx="2352675" cy="292388"/>
          </a:xfrm>
          <a:prstGeom prst="rect">
            <a:avLst/>
          </a:prstGeom>
          <a:noFill/>
        </p:spPr>
        <p:txBody>
          <a:bodyPr wrap="square" rtlCol="0" anchor="b">
            <a:spAutoFit/>
          </a:bodyPr>
          <a:lstStyle/>
          <a:p>
            <a:pPr algn="l"/>
            <a:r>
              <a:rPr lang="da-DK" sz="1300" b="1">
                <a:solidFill>
                  <a:schemeClr val="accent1"/>
                </a:solidFill>
              </a:rPr>
              <a:t>Mia. kr. </a:t>
            </a:r>
          </a:p>
        </p:txBody>
      </p:sp>
      <p:sp>
        <p:nvSpPr>
          <p:cNvPr id="9" name="Titel 1">
            <a:extLst>
              <a:ext uri="{FF2B5EF4-FFF2-40B4-BE49-F238E27FC236}">
                <a16:creationId xmlns:a16="http://schemas.microsoft.com/office/drawing/2014/main" id="{A09CEBC2-75FA-EABB-3CBD-C949AFE30DE6}"/>
              </a:ext>
            </a:extLst>
          </p:cNvPr>
          <p:cNvSpPr txBox="1">
            <a:spLocks/>
          </p:cNvSpPr>
          <p:nvPr/>
        </p:nvSpPr>
        <p:spPr>
          <a:xfrm>
            <a:off x="540000" y="486000"/>
            <a:ext cx="10944225" cy="62238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da-DK"/>
              <a:t>Samlet kreditformidling</a:t>
            </a:r>
            <a:endParaRPr lang="da-DK" sz="3200"/>
          </a:p>
        </p:txBody>
      </p:sp>
      <p:sp>
        <p:nvSpPr>
          <p:cNvPr id="6" name="Pladsholder til sidefod 5">
            <a:extLst>
              <a:ext uri="{FF2B5EF4-FFF2-40B4-BE49-F238E27FC236}">
                <a16:creationId xmlns:a16="http://schemas.microsoft.com/office/drawing/2014/main" id="{7CEFB338-7F48-9927-1464-1E995861D119}"/>
              </a:ext>
            </a:extLst>
          </p:cNvPr>
          <p:cNvSpPr>
            <a:spLocks noGrp="1"/>
          </p:cNvSpPr>
          <p:nvPr>
            <p:ph type="ftr" sz="quarter" idx="11"/>
          </p:nvPr>
        </p:nvSpPr>
        <p:spPr/>
        <p:txBody>
          <a:bodyPr/>
          <a:lstStyle/>
          <a:p>
            <a:r>
              <a:rPr lang="da-DK"/>
              <a:t>Delårsrapport, 1. kvartal 2025</a:t>
            </a:r>
          </a:p>
        </p:txBody>
      </p:sp>
    </p:spTree>
    <p:extLst>
      <p:ext uri="{BB962C8B-B14F-4D97-AF65-F5344CB8AC3E}">
        <p14:creationId xmlns:p14="http://schemas.microsoft.com/office/powerpoint/2010/main" val="4032105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EFA444A2-D878-9771-D65E-F0B0C0C9C1EE}"/>
              </a:ext>
            </a:extLst>
          </p:cNvPr>
          <p:cNvSpPr>
            <a:spLocks noGrp="1"/>
          </p:cNvSpPr>
          <p:nvPr>
            <p:ph type="sldNum" sz="quarter" idx="12"/>
          </p:nvPr>
        </p:nvSpPr>
        <p:spPr/>
        <p:txBody>
          <a:bodyPr/>
          <a:lstStyle/>
          <a:p>
            <a:fld id="{CD3521F6-ABE2-DF4A-A30A-AF2564ABEA76}" type="slidenum">
              <a:rPr lang="da-DK" smtClean="0"/>
              <a:pPr/>
              <a:t>2</a:t>
            </a:fld>
            <a:endParaRPr lang="da-DK"/>
          </a:p>
        </p:txBody>
      </p:sp>
      <p:cxnSp>
        <p:nvCxnSpPr>
          <p:cNvPr id="6" name="Lige pilforbindelse 5">
            <a:extLst>
              <a:ext uri="{FF2B5EF4-FFF2-40B4-BE49-F238E27FC236}">
                <a16:creationId xmlns:a16="http://schemas.microsoft.com/office/drawing/2014/main" id="{9E8B7CE4-0C16-0DC0-1DEB-367B2D9CBC9E}"/>
              </a:ext>
            </a:extLst>
          </p:cNvPr>
          <p:cNvCxnSpPr>
            <a:cxnSpLocks/>
          </p:cNvCxnSpPr>
          <p:nvPr/>
        </p:nvCxnSpPr>
        <p:spPr>
          <a:xfrm flipV="1">
            <a:off x="187288" y="3519067"/>
            <a:ext cx="11567735" cy="69181"/>
          </a:xfrm>
          <a:prstGeom prst="straightConnector1">
            <a:avLst/>
          </a:prstGeom>
          <a:ln w="57150">
            <a:headEnd type="diamond" w="med" len="med"/>
            <a:tailEnd type="triangle" w="med" len="med"/>
          </a:ln>
        </p:spPr>
        <p:style>
          <a:lnRef idx="1">
            <a:schemeClr val="dk1"/>
          </a:lnRef>
          <a:fillRef idx="0">
            <a:schemeClr val="dk1"/>
          </a:fillRef>
          <a:effectRef idx="0">
            <a:schemeClr val="dk1"/>
          </a:effectRef>
          <a:fontRef idx="minor">
            <a:schemeClr val="tx1"/>
          </a:fontRef>
        </p:style>
      </p:cxnSp>
      <p:sp>
        <p:nvSpPr>
          <p:cNvPr id="7" name="Titel 4">
            <a:extLst>
              <a:ext uri="{FF2B5EF4-FFF2-40B4-BE49-F238E27FC236}">
                <a16:creationId xmlns:a16="http://schemas.microsoft.com/office/drawing/2014/main" id="{B2F7A54E-A7F7-0EE2-22B8-B5D59AECA882}"/>
              </a:ext>
            </a:extLst>
          </p:cNvPr>
          <p:cNvSpPr>
            <a:spLocks noGrp="1"/>
          </p:cNvSpPr>
          <p:nvPr>
            <p:ph type="title"/>
          </p:nvPr>
        </p:nvSpPr>
        <p:spPr>
          <a:xfrm>
            <a:off x="540000" y="486251"/>
            <a:ext cx="8520812" cy="833503"/>
          </a:xfrm>
        </p:spPr>
        <p:txBody>
          <a:bodyPr/>
          <a:lstStyle/>
          <a:p>
            <a:r>
              <a:rPr lang="da-DK"/>
              <a:t>Sparekassen - Den korte historie</a:t>
            </a:r>
          </a:p>
        </p:txBody>
      </p:sp>
      <p:sp>
        <p:nvSpPr>
          <p:cNvPr id="8" name="Tekstfelt 7">
            <a:extLst>
              <a:ext uri="{FF2B5EF4-FFF2-40B4-BE49-F238E27FC236}">
                <a16:creationId xmlns:a16="http://schemas.microsoft.com/office/drawing/2014/main" id="{491A40F7-5F1B-F583-E964-A4671376193F}"/>
              </a:ext>
            </a:extLst>
          </p:cNvPr>
          <p:cNvSpPr txBox="1"/>
          <p:nvPr/>
        </p:nvSpPr>
        <p:spPr>
          <a:xfrm>
            <a:off x="222935" y="1282771"/>
            <a:ext cx="1620000" cy="1477328"/>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400" b="1" i="0" u="none" strike="noStrike" kern="1200" cap="none" spc="0" normalizeH="0" baseline="0" noProof="0">
                <a:ln>
                  <a:noFill/>
                </a:ln>
                <a:solidFill>
                  <a:srgbClr val="4EC2EB"/>
                </a:solidFill>
                <a:effectLst/>
                <a:uLnTx/>
                <a:uFillTx/>
                <a:latin typeface="Arial"/>
                <a:ea typeface="+mn-ea"/>
                <a:cs typeface="+mn-cs"/>
              </a:rPr>
              <a:t>2010 </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a:ln>
                  <a:noFill/>
                </a:ln>
                <a:solidFill>
                  <a:prstClr val="black"/>
                </a:solidFill>
                <a:effectLst/>
                <a:uLnTx/>
                <a:uFillTx/>
                <a:latin typeface="Arial"/>
                <a:ea typeface="+mn-ea"/>
                <a:cs typeface="+mn-cs"/>
              </a:rPr>
              <a:t>Generationsskifte </a:t>
            </a:r>
            <a:br>
              <a:rPr kumimoji="0" lang="da-DK" sz="1100" b="1" i="0" u="none" strike="noStrike" kern="1200" cap="none" spc="0" normalizeH="0" baseline="0" noProof="0">
                <a:ln>
                  <a:noFill/>
                </a:ln>
                <a:solidFill>
                  <a:prstClr val="black"/>
                </a:solidFill>
                <a:effectLst/>
                <a:uLnTx/>
                <a:uFillTx/>
                <a:latin typeface="Arial"/>
                <a:ea typeface="+mn-ea"/>
                <a:cs typeface="+mn-cs"/>
              </a:rPr>
            </a:br>
            <a:r>
              <a:rPr kumimoji="0" lang="da-DK" sz="1100" b="0" i="0" u="none" strike="noStrike" kern="1200" cap="none" spc="0" normalizeH="0" baseline="0" noProof="0">
                <a:ln>
                  <a:noFill/>
                </a:ln>
                <a:solidFill>
                  <a:prstClr val="black"/>
                </a:solidFill>
                <a:effectLst/>
                <a:uLnTx/>
                <a:uFillTx/>
                <a:latin typeface="Arial"/>
                <a:ea typeface="+mn-ea"/>
                <a:cs typeface="+mn-cs"/>
              </a:rPr>
              <a:t>Udlån 8,6 mia. kr., heraf </a:t>
            </a:r>
            <a:br>
              <a:rPr kumimoji="0" lang="da-DK" sz="1100" b="0" i="0" u="none" strike="noStrike" kern="1200" cap="none" spc="0" normalizeH="0" baseline="0" noProof="0">
                <a:ln>
                  <a:noFill/>
                </a:ln>
                <a:solidFill>
                  <a:prstClr val="black"/>
                </a:solidFill>
                <a:effectLst/>
                <a:uLnTx/>
                <a:uFillTx/>
                <a:latin typeface="Arial"/>
                <a:ea typeface="+mn-ea"/>
                <a:cs typeface="+mn-cs"/>
              </a:rPr>
            </a:br>
            <a:r>
              <a:rPr kumimoji="0" lang="da-DK" sz="1100" b="0" i="0" u="none" strike="noStrike" kern="1200" cap="none" spc="0" normalizeH="0" baseline="0" noProof="0">
                <a:ln>
                  <a:noFill/>
                </a:ln>
                <a:solidFill>
                  <a:prstClr val="black"/>
                </a:solidFill>
                <a:effectLst/>
                <a:uLnTx/>
                <a:uFillTx/>
                <a:latin typeface="Arial"/>
                <a:ea typeface="+mn-ea"/>
                <a:cs typeface="+mn-cs"/>
              </a:rPr>
              <a:t>3 mia. kr. i store svage ejendomseksponeringer, der alle er afviklet i dag. 19 filialer og 264 medarbejdere. </a:t>
            </a:r>
          </a:p>
        </p:txBody>
      </p:sp>
      <p:sp>
        <p:nvSpPr>
          <p:cNvPr id="9" name="Tekstfelt 8">
            <a:extLst>
              <a:ext uri="{FF2B5EF4-FFF2-40B4-BE49-F238E27FC236}">
                <a16:creationId xmlns:a16="http://schemas.microsoft.com/office/drawing/2014/main" id="{8E9F2F79-27C4-D59A-0828-A5AAAD04DDDE}"/>
              </a:ext>
            </a:extLst>
          </p:cNvPr>
          <p:cNvSpPr txBox="1"/>
          <p:nvPr/>
        </p:nvSpPr>
        <p:spPr>
          <a:xfrm>
            <a:off x="1891423" y="2202297"/>
            <a:ext cx="1504276" cy="969496"/>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400" b="1" i="0" u="none" strike="noStrike" kern="1200" cap="none" spc="0" normalizeH="0" baseline="0" noProof="0">
                <a:ln>
                  <a:noFill/>
                </a:ln>
                <a:solidFill>
                  <a:srgbClr val="4EC2EB"/>
                </a:solidFill>
                <a:effectLst/>
                <a:uLnTx/>
                <a:uFillTx/>
                <a:latin typeface="Arial"/>
                <a:ea typeface="+mn-ea"/>
                <a:cs typeface="+mn-cs"/>
              </a:rPr>
              <a:t>2013</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a:ln>
                  <a:noFill/>
                </a:ln>
                <a:solidFill>
                  <a:prstClr val="black"/>
                </a:solidFill>
                <a:effectLst/>
                <a:uLnTx/>
                <a:uFillTx/>
                <a:latin typeface="Arial"/>
                <a:ea typeface="+mn-ea"/>
                <a:cs typeface="+mn-cs"/>
              </a:rPr>
              <a:t>Køb af Sparekassen Faaborg</a:t>
            </a:r>
            <a:r>
              <a:rPr kumimoji="0" lang="da-DK" sz="1100" b="0" i="0" u="none" strike="noStrike" kern="1200" cap="none" spc="0" normalizeH="0" baseline="0" noProof="0">
                <a:ln>
                  <a:noFill/>
                </a:ln>
                <a:solidFill>
                  <a:prstClr val="black"/>
                </a:solidFill>
                <a:effectLst/>
                <a:uLnTx/>
                <a:uFillTx/>
                <a:latin typeface="Arial"/>
                <a:ea typeface="+mn-ea"/>
                <a:cs typeface="+mn-cs"/>
              </a:rPr>
              <a:t> (Fyn) </a:t>
            </a:r>
            <a:br>
              <a:rPr kumimoji="0" lang="da-DK" sz="1100" b="0" i="0" u="none" strike="noStrike" kern="1200" cap="none" spc="0" normalizeH="0" baseline="0" noProof="0">
                <a:ln>
                  <a:noFill/>
                </a:ln>
                <a:solidFill>
                  <a:prstClr val="black"/>
                </a:solidFill>
                <a:effectLst/>
                <a:uLnTx/>
                <a:uFillTx/>
                <a:latin typeface="Arial"/>
                <a:ea typeface="+mn-ea"/>
                <a:cs typeface="+mn-cs"/>
              </a:rPr>
            </a:br>
            <a:r>
              <a:rPr kumimoji="0" lang="da-DK" sz="1100" b="0" i="0" u="none" strike="noStrike" kern="1200" cap="none" spc="0" normalizeH="0" baseline="0" noProof="0">
                <a:ln>
                  <a:noFill/>
                </a:ln>
                <a:solidFill>
                  <a:prstClr val="black"/>
                </a:solidFill>
                <a:effectLst/>
                <a:uLnTx/>
                <a:uFillTx/>
                <a:latin typeface="Arial"/>
                <a:ea typeface="+mn-ea"/>
                <a:cs typeface="+mn-cs"/>
              </a:rPr>
              <a:t>Nedskrivninger på 1,5 mia. kr. </a:t>
            </a:r>
          </a:p>
        </p:txBody>
      </p:sp>
      <p:sp>
        <p:nvSpPr>
          <p:cNvPr id="10" name="Tekstfelt 9">
            <a:extLst>
              <a:ext uri="{FF2B5EF4-FFF2-40B4-BE49-F238E27FC236}">
                <a16:creationId xmlns:a16="http://schemas.microsoft.com/office/drawing/2014/main" id="{65E65468-77A2-2E1C-C883-EC7E57666D6C}"/>
              </a:ext>
            </a:extLst>
          </p:cNvPr>
          <p:cNvSpPr txBox="1"/>
          <p:nvPr/>
        </p:nvSpPr>
        <p:spPr>
          <a:xfrm>
            <a:off x="3363854" y="1319754"/>
            <a:ext cx="1783285" cy="13080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400" b="1" i="0" u="none" strike="noStrike" kern="1200" cap="none" spc="0" normalizeH="0" baseline="0" noProof="0">
                <a:ln>
                  <a:noFill/>
                </a:ln>
                <a:solidFill>
                  <a:srgbClr val="4EC2EB"/>
                </a:solidFill>
                <a:effectLst/>
                <a:uLnTx/>
                <a:uFillTx/>
                <a:latin typeface="Arial"/>
                <a:ea typeface="+mn-ea"/>
                <a:cs typeface="+mn-cs"/>
              </a:rPr>
              <a:t>2016 </a:t>
            </a:r>
            <a:r>
              <a:rPr kumimoji="0" lang="da-DK" sz="1100" b="1" i="0" u="none" strike="noStrike" kern="1200" cap="none" spc="0" normalizeH="0" baseline="0" noProof="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a:ln>
                  <a:noFill/>
                </a:ln>
                <a:solidFill>
                  <a:prstClr val="black"/>
                </a:solidFill>
                <a:effectLst/>
                <a:uLnTx/>
                <a:uFillTx/>
                <a:latin typeface="Arial"/>
                <a:ea typeface="+mn-ea"/>
                <a:cs typeface="+mn-cs"/>
              </a:rPr>
              <a:t>Fusion af Sparekassen</a:t>
            </a:r>
            <a:br>
              <a:rPr kumimoji="0" lang="da-DK" sz="1100" b="1" i="0" u="none" strike="noStrike" kern="1200" cap="none" spc="0" normalizeH="0" baseline="0" noProof="0">
                <a:ln>
                  <a:noFill/>
                </a:ln>
                <a:solidFill>
                  <a:prstClr val="black"/>
                </a:solidFill>
                <a:effectLst/>
                <a:uLnTx/>
                <a:uFillTx/>
                <a:latin typeface="Arial"/>
                <a:ea typeface="+mn-ea"/>
                <a:cs typeface="+mn-cs"/>
              </a:rPr>
            </a:br>
            <a:r>
              <a:rPr kumimoji="0" lang="da-DK" sz="1100" b="1" i="0" u="none" strike="noStrike" kern="1200" cap="none" spc="0" normalizeH="0" baseline="0" noProof="0">
                <a:ln>
                  <a:noFill/>
                </a:ln>
                <a:solidFill>
                  <a:prstClr val="black"/>
                </a:solidFill>
                <a:effectLst/>
                <a:uLnTx/>
                <a:uFillTx/>
                <a:latin typeface="Arial"/>
                <a:ea typeface="+mn-ea"/>
                <a:cs typeface="+mn-cs"/>
              </a:rPr>
              <a:t>Sjælland og Sparekassen </a:t>
            </a:r>
            <a:br>
              <a:rPr kumimoji="0" lang="da-DK" sz="1100" b="1" i="0" u="none" strike="noStrike" kern="1200" cap="none" spc="0" normalizeH="0" baseline="0" noProof="0">
                <a:ln>
                  <a:noFill/>
                </a:ln>
                <a:solidFill>
                  <a:prstClr val="black"/>
                </a:solidFill>
                <a:effectLst/>
                <a:uLnTx/>
                <a:uFillTx/>
                <a:latin typeface="Arial"/>
                <a:ea typeface="+mn-ea"/>
                <a:cs typeface="+mn-cs"/>
              </a:rPr>
            </a:br>
            <a:r>
              <a:rPr kumimoji="0" lang="da-DK" sz="1100" b="1" i="0" u="none" strike="noStrike" kern="1200" cap="none" spc="0" normalizeH="0" baseline="0" noProof="0">
                <a:ln>
                  <a:noFill/>
                </a:ln>
                <a:solidFill>
                  <a:prstClr val="black"/>
                </a:solidFill>
                <a:effectLst/>
                <a:uLnTx/>
                <a:uFillTx/>
                <a:latin typeface="Arial"/>
                <a:ea typeface="+mn-ea"/>
                <a:cs typeface="+mn-cs"/>
              </a:rPr>
              <a:t>Fyn </a:t>
            </a:r>
            <a:r>
              <a:rPr kumimoji="0" lang="da-DK" sz="1100" b="0" i="0" u="none" strike="noStrike" kern="1200" cap="none" spc="0" normalizeH="0" baseline="0" noProof="0">
                <a:ln>
                  <a:noFill/>
                </a:ln>
                <a:solidFill>
                  <a:prstClr val="black"/>
                </a:solidFill>
                <a:effectLst/>
                <a:uLnTx/>
                <a:uFillTx/>
                <a:latin typeface="Arial"/>
                <a:ea typeface="+mn-ea"/>
                <a:cs typeface="+mn-cs"/>
              </a:rPr>
              <a:t>til én samlet enhed, Sparekassen Sjælland-Fyn A/S, herunder samme IT-platform (Bankdata).</a:t>
            </a:r>
          </a:p>
        </p:txBody>
      </p:sp>
      <p:sp>
        <p:nvSpPr>
          <p:cNvPr id="11" name="Tekstfelt 10">
            <a:extLst>
              <a:ext uri="{FF2B5EF4-FFF2-40B4-BE49-F238E27FC236}">
                <a16:creationId xmlns:a16="http://schemas.microsoft.com/office/drawing/2014/main" id="{7190DCA5-04E6-DCD6-D3F3-4906325B3180}"/>
              </a:ext>
            </a:extLst>
          </p:cNvPr>
          <p:cNvSpPr txBox="1"/>
          <p:nvPr/>
        </p:nvSpPr>
        <p:spPr>
          <a:xfrm>
            <a:off x="5302105" y="1675513"/>
            <a:ext cx="1620000" cy="1477328"/>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400" b="1" i="0" u="none" strike="noStrike" kern="1200" cap="none" spc="0" normalizeH="0" baseline="0" noProof="0">
                <a:ln>
                  <a:noFill/>
                </a:ln>
                <a:solidFill>
                  <a:srgbClr val="4EC2EB"/>
                </a:solidFill>
                <a:effectLst/>
                <a:uLnTx/>
                <a:uFillTx/>
                <a:latin typeface="Arial"/>
                <a:ea typeface="+mn-ea"/>
                <a:cs typeface="+mn-cs"/>
              </a:rPr>
              <a:t>2018</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a:ln>
                  <a:noFill/>
                </a:ln>
                <a:solidFill>
                  <a:prstClr val="black"/>
                </a:solidFill>
                <a:effectLst/>
                <a:uLnTx/>
                <a:uFillTx/>
                <a:latin typeface="Arial"/>
                <a:ea typeface="+mn-ea"/>
                <a:cs typeface="+mn-cs"/>
              </a:rPr>
              <a:t>Aktieudvidelse</a:t>
            </a:r>
            <a:r>
              <a:rPr kumimoji="0" lang="da-DK" sz="1100" b="0" i="0" u="none" strike="noStrike" kern="1200" cap="none" spc="0" normalizeH="0" baseline="0" noProof="0">
                <a:ln>
                  <a:noFill/>
                </a:ln>
                <a:solidFill>
                  <a:prstClr val="black"/>
                </a:solidFill>
                <a:effectLst/>
                <a:uLnTx/>
                <a:uFillTx/>
                <a:latin typeface="Arial"/>
                <a:ea typeface="+mn-ea"/>
                <a:cs typeface="+mn-cs"/>
              </a:rPr>
              <a:t> </a:t>
            </a:r>
            <a:br>
              <a:rPr kumimoji="0" lang="da-DK" sz="1100" b="0" i="0" u="none" strike="noStrike" kern="1200" cap="none" spc="0" normalizeH="0" baseline="0" noProof="0">
                <a:ln>
                  <a:noFill/>
                </a:ln>
                <a:solidFill>
                  <a:prstClr val="black"/>
                </a:solidFill>
                <a:effectLst/>
                <a:uLnTx/>
                <a:uFillTx/>
                <a:latin typeface="Arial"/>
                <a:ea typeface="+mn-ea"/>
                <a:cs typeface="+mn-cs"/>
              </a:rPr>
            </a:br>
            <a:r>
              <a:rPr kumimoji="0" lang="da-DK" sz="1100" b="0" i="0" u="none" strike="noStrike" kern="1200" cap="none" spc="0" normalizeH="0" baseline="0" noProof="0">
                <a:ln>
                  <a:noFill/>
                </a:ln>
                <a:solidFill>
                  <a:prstClr val="black"/>
                </a:solidFill>
                <a:effectLst/>
                <a:uLnTx/>
                <a:uFillTx/>
                <a:latin typeface="Arial"/>
                <a:ea typeface="+mn-ea"/>
                <a:cs typeface="+mn-cs"/>
              </a:rPr>
              <a:t>på 450 mio. kr. (brutto). Refinansiering af dyr efterstående kapital på 492 mio. kr. Rentebesparelse på</a:t>
            </a:r>
            <a:br>
              <a:rPr kumimoji="0" lang="da-DK" sz="1100" b="0" i="0" u="none" strike="noStrike" kern="1200" cap="none" spc="0" normalizeH="0" baseline="0" noProof="0">
                <a:ln>
                  <a:noFill/>
                </a:ln>
                <a:solidFill>
                  <a:prstClr val="black"/>
                </a:solidFill>
                <a:effectLst/>
                <a:uLnTx/>
                <a:uFillTx/>
                <a:latin typeface="Arial"/>
                <a:ea typeface="+mn-ea"/>
                <a:cs typeface="+mn-cs"/>
              </a:rPr>
            </a:br>
            <a:r>
              <a:rPr kumimoji="0" lang="da-DK" sz="1100" b="0" i="0" u="none" strike="noStrike" kern="1200" cap="none" spc="0" normalizeH="0" baseline="0" noProof="0">
                <a:ln>
                  <a:noFill/>
                </a:ln>
                <a:solidFill>
                  <a:prstClr val="black"/>
                </a:solidFill>
                <a:effectLst/>
                <a:uLnTx/>
                <a:uFillTx/>
                <a:latin typeface="Arial"/>
                <a:ea typeface="+mn-ea"/>
                <a:cs typeface="+mn-cs"/>
              </a:rPr>
              <a:t>35 mio. kr. (hybride lån). </a:t>
            </a:r>
          </a:p>
        </p:txBody>
      </p:sp>
      <p:sp>
        <p:nvSpPr>
          <p:cNvPr id="12" name="Tekstfelt 11">
            <a:extLst>
              <a:ext uri="{FF2B5EF4-FFF2-40B4-BE49-F238E27FC236}">
                <a16:creationId xmlns:a16="http://schemas.microsoft.com/office/drawing/2014/main" id="{4D37A88A-C062-A79C-8B06-8920B55A7BCB}"/>
              </a:ext>
            </a:extLst>
          </p:cNvPr>
          <p:cNvSpPr txBox="1"/>
          <p:nvPr/>
        </p:nvSpPr>
        <p:spPr>
          <a:xfrm>
            <a:off x="6184284" y="4773742"/>
            <a:ext cx="1350112" cy="969496"/>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400" b="1" i="0" u="none" strike="noStrike" kern="1200" cap="none" spc="0" normalizeH="0" baseline="0" noProof="0">
                <a:ln>
                  <a:noFill/>
                </a:ln>
                <a:solidFill>
                  <a:srgbClr val="4EC2EB"/>
                </a:solidFill>
                <a:effectLst/>
                <a:uLnTx/>
                <a:uFillTx/>
                <a:latin typeface="Arial"/>
                <a:ea typeface="+mn-ea"/>
                <a:cs typeface="+mn-cs"/>
              </a:rPr>
              <a:t>2020</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a:ln>
                  <a:noFill/>
                </a:ln>
                <a:solidFill>
                  <a:prstClr val="black"/>
                </a:solidFill>
                <a:effectLst/>
                <a:uLnTx/>
                <a:uFillTx/>
                <a:latin typeface="Arial"/>
                <a:ea typeface="+mn-ea"/>
                <a:cs typeface="+mn-cs"/>
              </a:rPr>
              <a:t>Vækst</a:t>
            </a:r>
            <a:r>
              <a:rPr kumimoji="0" lang="da-DK" sz="1100" b="0" i="0" u="none" strike="noStrike" kern="1200" cap="none" spc="0" normalizeH="0" baseline="0" noProof="0">
                <a:ln>
                  <a:noFill/>
                </a:ln>
                <a:solidFill>
                  <a:prstClr val="black"/>
                </a:solidFill>
                <a:effectLst/>
                <a:uLnTx/>
                <a:uFillTx/>
                <a:latin typeface="Arial"/>
                <a:ea typeface="+mn-ea"/>
                <a:cs typeface="+mn-cs"/>
              </a:rPr>
              <a:t> i formue-</a:t>
            </a:r>
            <a:br>
              <a:rPr kumimoji="0" lang="da-DK" sz="1100" b="0" i="0" u="none" strike="noStrike" kern="1200" cap="none" spc="0" normalizeH="0" baseline="0" noProof="0">
                <a:ln>
                  <a:noFill/>
                </a:ln>
                <a:solidFill>
                  <a:prstClr val="black"/>
                </a:solidFill>
                <a:effectLst/>
                <a:uLnTx/>
                <a:uFillTx/>
                <a:latin typeface="Arial"/>
                <a:ea typeface="+mn-ea"/>
                <a:cs typeface="+mn-cs"/>
              </a:rPr>
            </a:br>
            <a:r>
              <a:rPr kumimoji="0" lang="da-DK" sz="1100" b="0" i="0" u="none" strike="noStrike" kern="1200" cap="none" spc="0" normalizeH="0" baseline="0" noProof="0">
                <a:ln>
                  <a:noFill/>
                </a:ln>
                <a:solidFill>
                  <a:prstClr val="black"/>
                </a:solidFill>
                <a:effectLst/>
                <a:uLnTx/>
                <a:uFillTx/>
                <a:latin typeface="Arial"/>
                <a:ea typeface="+mn-ea"/>
                <a:cs typeface="+mn-cs"/>
              </a:rPr>
              <a:t>området samt pris- </a:t>
            </a:r>
            <a:br>
              <a:rPr kumimoji="0" lang="da-DK" sz="1100" b="0" i="0" u="none" strike="noStrike" kern="1200" cap="none" spc="0" normalizeH="0" baseline="0" noProof="0">
                <a:ln>
                  <a:noFill/>
                </a:ln>
                <a:solidFill>
                  <a:prstClr val="black"/>
                </a:solidFill>
                <a:effectLst/>
                <a:uLnTx/>
                <a:uFillTx/>
                <a:latin typeface="Arial"/>
                <a:ea typeface="+mn-ea"/>
                <a:cs typeface="+mn-cs"/>
              </a:rPr>
            </a:br>
            <a:r>
              <a:rPr kumimoji="0" lang="da-DK" sz="1100" b="0" i="0" u="none" strike="noStrike" kern="1200" cap="none" spc="0" normalizeH="0" baseline="0" noProof="0">
                <a:ln>
                  <a:noFill/>
                </a:ln>
                <a:solidFill>
                  <a:prstClr val="black"/>
                </a:solidFill>
                <a:effectLst/>
                <a:uLnTx/>
                <a:uFillTx/>
                <a:latin typeface="Arial"/>
                <a:ea typeface="+mn-ea"/>
                <a:cs typeface="+mn-cs"/>
              </a:rPr>
              <a:t>og omkostnings-optimering.</a:t>
            </a:r>
          </a:p>
        </p:txBody>
      </p:sp>
      <p:sp>
        <p:nvSpPr>
          <p:cNvPr id="13" name="Tekstfelt 12">
            <a:extLst>
              <a:ext uri="{FF2B5EF4-FFF2-40B4-BE49-F238E27FC236}">
                <a16:creationId xmlns:a16="http://schemas.microsoft.com/office/drawing/2014/main" id="{7C75DEF8-F64C-4C16-7B7E-150D843350FC}"/>
              </a:ext>
            </a:extLst>
          </p:cNvPr>
          <p:cNvSpPr txBox="1"/>
          <p:nvPr/>
        </p:nvSpPr>
        <p:spPr>
          <a:xfrm>
            <a:off x="6993108" y="1367410"/>
            <a:ext cx="2127675" cy="13080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400" b="1" i="0" u="none" strike="noStrike" kern="1200" cap="none" spc="0" normalizeH="0" baseline="0" noProof="0">
                <a:ln>
                  <a:noFill/>
                </a:ln>
                <a:solidFill>
                  <a:srgbClr val="4EC2EB"/>
                </a:solidFill>
                <a:effectLst/>
                <a:uLnTx/>
                <a:uFillTx/>
                <a:latin typeface="Arial"/>
                <a:ea typeface="+mn-ea"/>
                <a:cs typeface="+mn-cs"/>
              </a:rPr>
              <a:t>2021</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a:ln>
                  <a:noFill/>
                </a:ln>
                <a:solidFill>
                  <a:prstClr val="black"/>
                </a:solidFill>
                <a:effectLst/>
                <a:uLnTx/>
                <a:uFillTx/>
                <a:latin typeface="Arial"/>
                <a:ea typeface="+mn-ea"/>
                <a:cs typeface="+mn-cs"/>
              </a:rPr>
              <a:t>Finansielle mål i Nye Veje indfries </a:t>
            </a:r>
            <a:r>
              <a:rPr kumimoji="0" lang="da-DK" sz="1100" b="0" i="0" u="none" strike="noStrike" kern="1200" cap="none" spc="0" normalizeH="0" baseline="0" noProof="0">
                <a:ln>
                  <a:noFill/>
                </a:ln>
                <a:solidFill>
                  <a:prstClr val="black"/>
                </a:solidFill>
                <a:effectLst/>
                <a:uLnTx/>
                <a:uFillTx/>
                <a:latin typeface="Arial"/>
                <a:ea typeface="+mn-ea"/>
                <a:cs typeface="+mn-cs"/>
              </a:rPr>
              <a:t>i stort omfang. </a:t>
            </a:r>
            <a:br>
              <a:rPr kumimoji="0" lang="da-DK" sz="1100" b="0" i="0" u="none" strike="noStrike" kern="1200" cap="none" spc="0" normalizeH="0" baseline="0" noProof="0">
                <a:ln>
                  <a:noFill/>
                </a:ln>
                <a:solidFill>
                  <a:prstClr val="black"/>
                </a:solidFill>
                <a:effectLst/>
                <a:uLnTx/>
                <a:uFillTx/>
                <a:latin typeface="Arial"/>
                <a:ea typeface="+mn-ea"/>
                <a:cs typeface="+mn-cs"/>
              </a:rPr>
            </a:br>
            <a:br>
              <a:rPr kumimoji="0" lang="da-DK" sz="1100" b="0" i="0" u="none" strike="noStrike" kern="1200" cap="none" spc="0" normalizeH="0" baseline="0" noProof="0">
                <a:ln>
                  <a:noFill/>
                </a:ln>
                <a:solidFill>
                  <a:prstClr val="black"/>
                </a:solidFill>
                <a:effectLst/>
                <a:uLnTx/>
                <a:uFillTx/>
                <a:latin typeface="Arial"/>
                <a:ea typeface="+mn-ea"/>
                <a:cs typeface="+mn-cs"/>
              </a:rPr>
            </a:br>
            <a:r>
              <a:rPr kumimoji="0" lang="da-DK" sz="1100" b="1" i="0" u="none" strike="noStrike" kern="1200" cap="none" spc="0" normalizeH="0" baseline="0" noProof="0">
                <a:ln>
                  <a:noFill/>
                </a:ln>
                <a:solidFill>
                  <a:prstClr val="black"/>
                </a:solidFill>
                <a:effectLst/>
                <a:uLnTx/>
                <a:uFillTx/>
                <a:latin typeface="Arial"/>
                <a:ea typeface="+mn-ea"/>
                <a:cs typeface="+mn-cs"/>
              </a:rPr>
              <a:t>Stor vækst </a:t>
            </a:r>
            <a:r>
              <a:rPr kumimoji="0" lang="da-DK" sz="1100" b="0" i="0" u="none" strike="noStrike" kern="1200" cap="none" spc="0" normalizeH="0" baseline="0" noProof="0">
                <a:ln>
                  <a:noFill/>
                </a:ln>
                <a:solidFill>
                  <a:prstClr val="black"/>
                </a:solidFill>
                <a:effectLst/>
                <a:uLnTx/>
                <a:uFillTx/>
                <a:latin typeface="Arial"/>
                <a:ea typeface="+mn-ea"/>
                <a:cs typeface="+mn-cs"/>
              </a:rPr>
              <a:t>på investeringsområdet.</a:t>
            </a:r>
            <a:br>
              <a:rPr kumimoji="0" lang="da-DK" sz="1100" b="0" i="0" u="none" strike="noStrike" kern="1200" cap="none" spc="0" normalizeH="0" baseline="0" noProof="0">
                <a:ln>
                  <a:noFill/>
                </a:ln>
                <a:solidFill>
                  <a:prstClr val="black"/>
                </a:solidFill>
                <a:effectLst/>
                <a:uLnTx/>
                <a:uFillTx/>
                <a:latin typeface="Arial"/>
                <a:ea typeface="+mn-ea"/>
                <a:cs typeface="+mn-cs"/>
              </a:rPr>
            </a:br>
            <a:endParaRPr kumimoji="0" lang="da-DK" sz="1100" b="0" i="0" u="none" strike="noStrike" kern="1200" cap="none" spc="0" normalizeH="0" baseline="0" noProof="0">
              <a:ln>
                <a:noFill/>
              </a:ln>
              <a:solidFill>
                <a:prstClr val="black"/>
              </a:solidFill>
              <a:effectLst/>
              <a:uLnTx/>
              <a:uFillTx/>
              <a:latin typeface="Arial"/>
              <a:ea typeface="+mn-ea"/>
              <a:cs typeface="+mn-cs"/>
            </a:endParaRPr>
          </a:p>
        </p:txBody>
      </p:sp>
      <p:sp>
        <p:nvSpPr>
          <p:cNvPr id="14" name="Tekstfelt 13">
            <a:extLst>
              <a:ext uri="{FF2B5EF4-FFF2-40B4-BE49-F238E27FC236}">
                <a16:creationId xmlns:a16="http://schemas.microsoft.com/office/drawing/2014/main" id="{85D8D90F-AFA3-5081-EF7E-66B13D3B2ADE}"/>
              </a:ext>
            </a:extLst>
          </p:cNvPr>
          <p:cNvSpPr txBox="1"/>
          <p:nvPr/>
        </p:nvSpPr>
        <p:spPr>
          <a:xfrm>
            <a:off x="5046385" y="3804206"/>
            <a:ext cx="1620000" cy="630942"/>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400" b="1" i="0" u="none" strike="noStrike" kern="1200" cap="none" spc="0" normalizeH="0" baseline="0" noProof="0">
                <a:ln>
                  <a:noFill/>
                </a:ln>
                <a:solidFill>
                  <a:srgbClr val="4EC2EB"/>
                </a:solidFill>
                <a:effectLst/>
                <a:uLnTx/>
                <a:uFillTx/>
                <a:latin typeface="Arial"/>
                <a:ea typeface="+mn-ea"/>
                <a:cs typeface="+mn-cs"/>
              </a:rPr>
              <a:t>2019</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a:ln>
                  <a:noFill/>
                </a:ln>
                <a:solidFill>
                  <a:prstClr val="black"/>
                </a:solidFill>
                <a:effectLst/>
                <a:uLnTx/>
                <a:uFillTx/>
                <a:latin typeface="Arial"/>
                <a:ea typeface="+mn-ea"/>
                <a:cs typeface="+mn-cs"/>
              </a:rPr>
              <a:t>Pris- og omkostnings-optimeringer</a:t>
            </a:r>
          </a:p>
        </p:txBody>
      </p:sp>
      <p:sp>
        <p:nvSpPr>
          <p:cNvPr id="15" name="Tekstfelt 14">
            <a:extLst>
              <a:ext uri="{FF2B5EF4-FFF2-40B4-BE49-F238E27FC236}">
                <a16:creationId xmlns:a16="http://schemas.microsoft.com/office/drawing/2014/main" id="{41D3073B-AB7D-DF2A-2F03-56AFC7961D4F}"/>
              </a:ext>
            </a:extLst>
          </p:cNvPr>
          <p:cNvSpPr txBox="1"/>
          <p:nvPr/>
        </p:nvSpPr>
        <p:spPr>
          <a:xfrm>
            <a:off x="3717649" y="4384230"/>
            <a:ext cx="1620000" cy="1477328"/>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400" b="1" i="0" u="none" strike="noStrike" kern="1200" cap="none" spc="0" normalizeH="0" baseline="0" noProof="0">
                <a:ln>
                  <a:noFill/>
                </a:ln>
                <a:solidFill>
                  <a:srgbClr val="4EC2EB"/>
                </a:solidFill>
                <a:effectLst/>
                <a:uLnTx/>
                <a:uFillTx/>
                <a:latin typeface="Arial"/>
                <a:ea typeface="+mn-ea"/>
                <a:cs typeface="+mn-cs"/>
              </a:rPr>
              <a:t>2017</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a:ln>
                  <a:noFill/>
                </a:ln>
                <a:solidFill>
                  <a:prstClr val="black"/>
                </a:solidFill>
                <a:effectLst/>
                <a:uLnTx/>
                <a:uFillTx/>
                <a:latin typeface="Arial"/>
                <a:ea typeface="+mn-ea"/>
                <a:cs typeface="+mn-cs"/>
              </a:rPr>
              <a:t>NYE VEJE 2021 </a:t>
            </a:r>
            <a:br>
              <a:rPr kumimoji="0" lang="da-DK" sz="1100" b="1" i="0" u="none" strike="noStrike" kern="1200" cap="none" spc="0" normalizeH="0" baseline="0" noProof="0">
                <a:ln>
                  <a:noFill/>
                </a:ln>
                <a:solidFill>
                  <a:prstClr val="black"/>
                </a:solidFill>
                <a:effectLst/>
                <a:uLnTx/>
                <a:uFillTx/>
                <a:latin typeface="Arial"/>
                <a:ea typeface="+mn-ea"/>
                <a:cs typeface="+mn-cs"/>
              </a:rPr>
            </a:br>
            <a:r>
              <a:rPr kumimoji="0" lang="da-DK" sz="1100" b="0" i="0" u="none" strike="noStrike" kern="1200" cap="none" spc="0" normalizeH="0" baseline="0" noProof="0">
                <a:ln>
                  <a:noFill/>
                </a:ln>
                <a:solidFill>
                  <a:prstClr val="black"/>
                </a:solidFill>
                <a:effectLst/>
                <a:uLnTx/>
                <a:uFillTx/>
                <a:latin typeface="Arial"/>
                <a:ea typeface="+mn-ea"/>
                <a:cs typeface="+mn-cs"/>
              </a:rPr>
              <a:t>lanceres med hovedbudskaberne styrkelse af kapital-strukturen samt betydelig forbedring af indtjeningen som mål. </a:t>
            </a:r>
          </a:p>
        </p:txBody>
      </p:sp>
      <p:sp>
        <p:nvSpPr>
          <p:cNvPr id="16" name="Tekstfelt 15">
            <a:extLst>
              <a:ext uri="{FF2B5EF4-FFF2-40B4-BE49-F238E27FC236}">
                <a16:creationId xmlns:a16="http://schemas.microsoft.com/office/drawing/2014/main" id="{110D1B73-5AF2-60CF-2A69-4A0B20BC9852}"/>
              </a:ext>
            </a:extLst>
          </p:cNvPr>
          <p:cNvSpPr txBox="1"/>
          <p:nvPr/>
        </p:nvSpPr>
        <p:spPr>
          <a:xfrm>
            <a:off x="2381556" y="5229978"/>
            <a:ext cx="1620000" cy="461665"/>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400" b="1" i="0" u="none" strike="noStrike" kern="1200" cap="none" spc="0" normalizeH="0" baseline="0" noProof="0">
                <a:ln>
                  <a:noFill/>
                </a:ln>
                <a:solidFill>
                  <a:srgbClr val="4EC2EB"/>
                </a:solidFill>
                <a:effectLst/>
                <a:uLnTx/>
                <a:uFillTx/>
                <a:latin typeface="Arial"/>
                <a:ea typeface="+mn-ea"/>
                <a:cs typeface="+mn-cs"/>
              </a:rPr>
              <a:t>2015</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a:ln>
                  <a:noFill/>
                </a:ln>
                <a:solidFill>
                  <a:prstClr val="black"/>
                </a:solidFill>
                <a:effectLst/>
                <a:uLnTx/>
                <a:uFillTx/>
                <a:latin typeface="Arial"/>
                <a:ea typeface="+mn-ea"/>
                <a:cs typeface="+mn-cs"/>
              </a:rPr>
              <a:t>Børsnotering</a:t>
            </a:r>
          </a:p>
        </p:txBody>
      </p:sp>
      <p:sp>
        <p:nvSpPr>
          <p:cNvPr id="17" name="Tekstfelt 16">
            <a:extLst>
              <a:ext uri="{FF2B5EF4-FFF2-40B4-BE49-F238E27FC236}">
                <a16:creationId xmlns:a16="http://schemas.microsoft.com/office/drawing/2014/main" id="{DDE48297-AB27-B63A-0679-19FEABB86573}"/>
              </a:ext>
            </a:extLst>
          </p:cNvPr>
          <p:cNvSpPr txBox="1"/>
          <p:nvPr/>
        </p:nvSpPr>
        <p:spPr>
          <a:xfrm>
            <a:off x="1246588" y="4261053"/>
            <a:ext cx="1620000" cy="630942"/>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400" b="1" i="0" u="none" strike="noStrike" kern="1200" cap="none" spc="0" normalizeH="0" baseline="0" noProof="0">
                <a:ln>
                  <a:noFill/>
                </a:ln>
                <a:solidFill>
                  <a:srgbClr val="4EC2EB"/>
                </a:solidFill>
                <a:effectLst/>
                <a:uLnTx/>
                <a:uFillTx/>
                <a:latin typeface="Arial"/>
                <a:ea typeface="+mn-ea"/>
                <a:cs typeface="+mn-cs"/>
              </a:rPr>
              <a:t>2011</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a:ln>
                  <a:noFill/>
                </a:ln>
                <a:solidFill>
                  <a:prstClr val="black"/>
                </a:solidFill>
                <a:effectLst/>
                <a:uLnTx/>
                <a:uFillTx/>
                <a:latin typeface="Arial"/>
                <a:ea typeface="+mn-ea"/>
                <a:cs typeface="+mn-cs"/>
              </a:rPr>
              <a:t>Køb af Max Bank </a:t>
            </a:r>
            <a:br>
              <a:rPr kumimoji="0" lang="da-DK" sz="1100" b="1" i="0" u="none" strike="noStrike" kern="1200" cap="none" spc="0" normalizeH="0" baseline="0" noProof="0">
                <a:ln>
                  <a:noFill/>
                </a:ln>
                <a:solidFill>
                  <a:prstClr val="black"/>
                </a:solidFill>
                <a:effectLst/>
                <a:uLnTx/>
                <a:uFillTx/>
                <a:latin typeface="Arial"/>
                <a:ea typeface="+mn-ea"/>
                <a:cs typeface="+mn-cs"/>
              </a:rPr>
            </a:br>
            <a:r>
              <a:rPr kumimoji="0" lang="da-DK" sz="1100" b="0" i="0" u="none" strike="noStrike" kern="1200" cap="none" spc="0" normalizeH="0" baseline="0" noProof="0">
                <a:ln>
                  <a:noFill/>
                </a:ln>
                <a:solidFill>
                  <a:prstClr val="black"/>
                </a:solidFill>
                <a:effectLst/>
                <a:uLnTx/>
                <a:uFillTx/>
                <a:latin typeface="Arial"/>
                <a:ea typeface="+mn-ea"/>
                <a:cs typeface="+mn-cs"/>
              </a:rPr>
              <a:t>(den grønne del)</a:t>
            </a:r>
          </a:p>
        </p:txBody>
      </p:sp>
      <p:sp>
        <p:nvSpPr>
          <p:cNvPr id="18" name="Tekstfelt 17">
            <a:extLst>
              <a:ext uri="{FF2B5EF4-FFF2-40B4-BE49-F238E27FC236}">
                <a16:creationId xmlns:a16="http://schemas.microsoft.com/office/drawing/2014/main" id="{EDD8C0E9-8B65-9FF3-8AFD-0DB8AD5C13B3}"/>
              </a:ext>
            </a:extLst>
          </p:cNvPr>
          <p:cNvSpPr txBox="1"/>
          <p:nvPr/>
        </p:nvSpPr>
        <p:spPr>
          <a:xfrm>
            <a:off x="7482497" y="3814844"/>
            <a:ext cx="1620000" cy="13080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400" b="1" i="0" u="none" strike="noStrike" kern="1200" cap="none" spc="0" normalizeH="0" baseline="0" noProof="0">
                <a:ln>
                  <a:noFill/>
                </a:ln>
                <a:solidFill>
                  <a:srgbClr val="4EC2EB"/>
                </a:solidFill>
                <a:effectLst/>
                <a:uLnTx/>
                <a:uFillTx/>
                <a:latin typeface="Arial"/>
                <a:ea typeface="+mn-ea"/>
                <a:cs typeface="+mn-cs"/>
              </a:rPr>
              <a:t>2022</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a:ln>
                  <a:noFill/>
                </a:ln>
                <a:solidFill>
                  <a:prstClr val="black"/>
                </a:solidFill>
                <a:effectLst/>
                <a:uLnTx/>
                <a:uFillTx/>
                <a:latin typeface="Arial"/>
                <a:ea typeface="+mn-ea"/>
                <a:cs typeface="+mn-cs"/>
              </a:rPr>
              <a:t>MOD NYE MÅL</a:t>
            </a:r>
            <a:br>
              <a:rPr kumimoji="0" lang="da-DK" sz="1100" b="1" i="0" u="none" strike="noStrike" kern="1200" cap="none" spc="0" normalizeH="0" baseline="0" noProof="0">
                <a:ln>
                  <a:noFill/>
                </a:ln>
                <a:solidFill>
                  <a:prstClr val="black"/>
                </a:solidFill>
                <a:effectLst/>
                <a:uLnTx/>
                <a:uFillTx/>
                <a:latin typeface="Arial"/>
                <a:ea typeface="+mn-ea"/>
                <a:cs typeface="+mn-cs"/>
              </a:rPr>
            </a:br>
            <a:r>
              <a:rPr kumimoji="0" lang="da-DK" sz="11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lanceres med det formål at styrke sparekassen yderligere frem mod 2025, hvor sparekassen fylder 200 år.</a:t>
            </a:r>
            <a:endParaRPr kumimoji="0" lang="da-DK" sz="1100" b="0" i="0" u="none" strike="noStrike" kern="1200" cap="none" spc="0" normalizeH="0" baseline="0" noProof="0">
              <a:ln>
                <a:noFill/>
              </a:ln>
              <a:solidFill>
                <a:prstClr val="black"/>
              </a:solidFill>
              <a:effectLst/>
              <a:uLnTx/>
              <a:uFillTx/>
              <a:latin typeface="Arial"/>
              <a:ea typeface="+mn-ea"/>
              <a:cs typeface="+mn-cs"/>
            </a:endParaRPr>
          </a:p>
        </p:txBody>
      </p:sp>
      <p:sp>
        <p:nvSpPr>
          <p:cNvPr id="19" name="Ellipse 18">
            <a:extLst>
              <a:ext uri="{FF2B5EF4-FFF2-40B4-BE49-F238E27FC236}">
                <a16:creationId xmlns:a16="http://schemas.microsoft.com/office/drawing/2014/main" id="{0AC600D7-5295-3CCB-C856-963B9793464B}"/>
              </a:ext>
            </a:extLst>
          </p:cNvPr>
          <p:cNvSpPr/>
          <p:nvPr/>
        </p:nvSpPr>
        <p:spPr>
          <a:xfrm>
            <a:off x="10628796" y="3474879"/>
            <a:ext cx="116567" cy="116567"/>
          </a:xfrm>
          <a:prstGeom prst="ellipse">
            <a:avLst/>
          </a:prstGeom>
          <a:solidFill>
            <a:srgbClr val="3F2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Ellipse 19">
            <a:extLst>
              <a:ext uri="{FF2B5EF4-FFF2-40B4-BE49-F238E27FC236}">
                <a16:creationId xmlns:a16="http://schemas.microsoft.com/office/drawing/2014/main" id="{5E0B1E68-A098-976F-FEED-B711E3469ED5}"/>
              </a:ext>
            </a:extLst>
          </p:cNvPr>
          <p:cNvSpPr/>
          <p:nvPr/>
        </p:nvSpPr>
        <p:spPr>
          <a:xfrm>
            <a:off x="255000" y="3534088"/>
            <a:ext cx="108000" cy="108000"/>
          </a:xfrm>
          <a:prstGeom prst="ellipse">
            <a:avLst/>
          </a:prstGeom>
          <a:solidFill>
            <a:srgbClr val="00A0DC"/>
          </a:solidFill>
          <a:ln>
            <a:solidFill>
              <a:srgbClr val="00A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Tekstfelt 20">
            <a:extLst>
              <a:ext uri="{FF2B5EF4-FFF2-40B4-BE49-F238E27FC236}">
                <a16:creationId xmlns:a16="http://schemas.microsoft.com/office/drawing/2014/main" id="{BEC3B89A-D224-FFA3-7CD5-F4DC86BD0E41}"/>
              </a:ext>
            </a:extLst>
          </p:cNvPr>
          <p:cNvSpPr txBox="1"/>
          <p:nvPr/>
        </p:nvSpPr>
        <p:spPr>
          <a:xfrm>
            <a:off x="113598" y="4418814"/>
            <a:ext cx="1620000" cy="1138773"/>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400" b="1" i="0" u="none" strike="noStrike" kern="1200" cap="none" spc="0" normalizeH="0" baseline="0" noProof="0">
                <a:ln>
                  <a:noFill/>
                </a:ln>
                <a:solidFill>
                  <a:srgbClr val="4EC2EB"/>
                </a:solidFill>
                <a:effectLst/>
                <a:uLnTx/>
                <a:uFillTx/>
                <a:latin typeface="Arial"/>
                <a:ea typeface="+mn-ea"/>
                <a:cs typeface="+mn-cs"/>
              </a:rPr>
              <a:t>1825</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a:ln>
                  <a:noFill/>
                </a:ln>
                <a:solidFill>
                  <a:prstClr val="black"/>
                </a:solidFill>
                <a:effectLst/>
                <a:uLnTx/>
                <a:uFillTx/>
                <a:latin typeface="Arial"/>
                <a:ea typeface="+mn-ea"/>
                <a:cs typeface="+mn-cs"/>
              </a:rPr>
              <a:t>Sparekassen grundlægges </a:t>
            </a:r>
            <a:br>
              <a:rPr kumimoji="0" lang="da-DK" sz="1100" b="1" i="0" u="none" strike="noStrike" kern="1200" cap="none" spc="0" normalizeH="0" baseline="0" noProof="0">
                <a:ln>
                  <a:noFill/>
                </a:ln>
                <a:solidFill>
                  <a:prstClr val="black"/>
                </a:solidFill>
                <a:effectLst/>
                <a:uLnTx/>
                <a:uFillTx/>
                <a:latin typeface="Arial"/>
                <a:ea typeface="+mn-ea"/>
                <a:cs typeface="+mn-cs"/>
              </a:rPr>
            </a:br>
            <a:r>
              <a:rPr kumimoji="0" lang="da-DK" sz="1100" b="0" i="0" u="none" strike="noStrike" kern="1200" cap="none" spc="0" normalizeH="0" baseline="0" noProof="0">
                <a:ln>
                  <a:noFill/>
                </a:ln>
                <a:solidFill>
                  <a:prstClr val="black"/>
                </a:solidFill>
                <a:effectLst/>
                <a:uLnTx/>
                <a:uFillTx/>
                <a:latin typeface="Arial"/>
                <a:ea typeface="+mn-ea"/>
                <a:cs typeface="+mn-cs"/>
              </a:rPr>
              <a:t>på det, der i dag kendes som Torbenfeldt Gods nær Holbæk.</a:t>
            </a:r>
          </a:p>
        </p:txBody>
      </p:sp>
      <p:sp>
        <p:nvSpPr>
          <p:cNvPr id="22" name="Ellipse 21">
            <a:extLst>
              <a:ext uri="{FF2B5EF4-FFF2-40B4-BE49-F238E27FC236}">
                <a16:creationId xmlns:a16="http://schemas.microsoft.com/office/drawing/2014/main" id="{7DDC0A87-ADA5-4469-77C0-E78C0783B9D7}"/>
              </a:ext>
            </a:extLst>
          </p:cNvPr>
          <p:cNvSpPr/>
          <p:nvPr/>
        </p:nvSpPr>
        <p:spPr>
          <a:xfrm>
            <a:off x="818537" y="3524398"/>
            <a:ext cx="108000" cy="108000"/>
          </a:xfrm>
          <a:prstGeom prst="ellipse">
            <a:avLst/>
          </a:prstGeom>
          <a:solidFill>
            <a:srgbClr val="00A0DC"/>
          </a:solidFill>
          <a:ln>
            <a:solidFill>
              <a:srgbClr val="00A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Ellipse 22">
            <a:extLst>
              <a:ext uri="{FF2B5EF4-FFF2-40B4-BE49-F238E27FC236}">
                <a16:creationId xmlns:a16="http://schemas.microsoft.com/office/drawing/2014/main" id="{B6ACB8DD-4217-D080-054B-AE116B688D5F}"/>
              </a:ext>
            </a:extLst>
          </p:cNvPr>
          <p:cNvSpPr/>
          <p:nvPr/>
        </p:nvSpPr>
        <p:spPr>
          <a:xfrm>
            <a:off x="1371940" y="3519928"/>
            <a:ext cx="108000" cy="108000"/>
          </a:xfrm>
          <a:prstGeom prst="ellipse">
            <a:avLst/>
          </a:prstGeom>
          <a:solidFill>
            <a:srgbClr val="00A0DC"/>
          </a:solidFill>
          <a:ln>
            <a:solidFill>
              <a:srgbClr val="00A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Ellipse 23">
            <a:extLst>
              <a:ext uri="{FF2B5EF4-FFF2-40B4-BE49-F238E27FC236}">
                <a16:creationId xmlns:a16="http://schemas.microsoft.com/office/drawing/2014/main" id="{ED2F855C-0897-D745-F67F-3051981F2CD7}"/>
              </a:ext>
            </a:extLst>
          </p:cNvPr>
          <p:cNvSpPr/>
          <p:nvPr/>
        </p:nvSpPr>
        <p:spPr>
          <a:xfrm>
            <a:off x="2337151" y="3512559"/>
            <a:ext cx="108000" cy="108000"/>
          </a:xfrm>
          <a:prstGeom prst="ellipse">
            <a:avLst/>
          </a:prstGeom>
          <a:solidFill>
            <a:srgbClr val="00A0DC"/>
          </a:solidFill>
          <a:ln>
            <a:solidFill>
              <a:srgbClr val="00A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Ellipse 24">
            <a:extLst>
              <a:ext uri="{FF2B5EF4-FFF2-40B4-BE49-F238E27FC236}">
                <a16:creationId xmlns:a16="http://schemas.microsoft.com/office/drawing/2014/main" id="{F07D3D21-B811-C673-DC1C-782C8695FA44}"/>
              </a:ext>
            </a:extLst>
          </p:cNvPr>
          <p:cNvSpPr/>
          <p:nvPr/>
        </p:nvSpPr>
        <p:spPr>
          <a:xfrm>
            <a:off x="2794193" y="3512559"/>
            <a:ext cx="108000" cy="108000"/>
          </a:xfrm>
          <a:prstGeom prst="ellipse">
            <a:avLst/>
          </a:prstGeom>
          <a:solidFill>
            <a:srgbClr val="00A0DC"/>
          </a:solidFill>
          <a:ln>
            <a:solidFill>
              <a:srgbClr val="00A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sp>
        <p:nvSpPr>
          <p:cNvPr id="26" name="Ellipse 25">
            <a:extLst>
              <a:ext uri="{FF2B5EF4-FFF2-40B4-BE49-F238E27FC236}">
                <a16:creationId xmlns:a16="http://schemas.microsoft.com/office/drawing/2014/main" id="{F2099B23-D523-E650-1B82-9637AEDAA988}"/>
              </a:ext>
            </a:extLst>
          </p:cNvPr>
          <p:cNvSpPr/>
          <p:nvPr/>
        </p:nvSpPr>
        <p:spPr>
          <a:xfrm>
            <a:off x="3475908" y="3515346"/>
            <a:ext cx="108000" cy="108000"/>
          </a:xfrm>
          <a:prstGeom prst="ellipse">
            <a:avLst/>
          </a:prstGeom>
          <a:solidFill>
            <a:srgbClr val="00A0DC"/>
          </a:solidFill>
          <a:ln>
            <a:solidFill>
              <a:srgbClr val="00A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sp>
        <p:nvSpPr>
          <p:cNvPr id="27" name="Ellipse 26">
            <a:extLst>
              <a:ext uri="{FF2B5EF4-FFF2-40B4-BE49-F238E27FC236}">
                <a16:creationId xmlns:a16="http://schemas.microsoft.com/office/drawing/2014/main" id="{A5517E80-3311-5AAA-BDB5-485817C47B91}"/>
              </a:ext>
            </a:extLst>
          </p:cNvPr>
          <p:cNvSpPr/>
          <p:nvPr/>
        </p:nvSpPr>
        <p:spPr>
          <a:xfrm>
            <a:off x="3972167" y="3502632"/>
            <a:ext cx="108000" cy="108000"/>
          </a:xfrm>
          <a:prstGeom prst="ellipse">
            <a:avLst/>
          </a:prstGeom>
          <a:solidFill>
            <a:srgbClr val="00A0DC"/>
          </a:solidFill>
          <a:ln>
            <a:solidFill>
              <a:srgbClr val="00A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sp>
        <p:nvSpPr>
          <p:cNvPr id="28" name="Ellipse 27">
            <a:extLst>
              <a:ext uri="{FF2B5EF4-FFF2-40B4-BE49-F238E27FC236}">
                <a16:creationId xmlns:a16="http://schemas.microsoft.com/office/drawing/2014/main" id="{6DCEF2DF-0DF7-8CA3-C267-E29E5C56DB72}"/>
              </a:ext>
            </a:extLst>
          </p:cNvPr>
          <p:cNvSpPr/>
          <p:nvPr/>
        </p:nvSpPr>
        <p:spPr>
          <a:xfrm>
            <a:off x="5457613" y="3487669"/>
            <a:ext cx="108000" cy="108000"/>
          </a:xfrm>
          <a:prstGeom prst="ellipse">
            <a:avLst/>
          </a:prstGeom>
          <a:solidFill>
            <a:srgbClr val="00A0DC"/>
          </a:solidFill>
          <a:ln>
            <a:solidFill>
              <a:srgbClr val="00A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sp>
        <p:nvSpPr>
          <p:cNvPr id="29" name="Ellipse 28">
            <a:extLst>
              <a:ext uri="{FF2B5EF4-FFF2-40B4-BE49-F238E27FC236}">
                <a16:creationId xmlns:a16="http://schemas.microsoft.com/office/drawing/2014/main" id="{1DE9308B-C699-5186-7036-D4E15AD41FD7}"/>
              </a:ext>
            </a:extLst>
          </p:cNvPr>
          <p:cNvSpPr/>
          <p:nvPr/>
        </p:nvSpPr>
        <p:spPr>
          <a:xfrm>
            <a:off x="5971287" y="3498087"/>
            <a:ext cx="108000" cy="108000"/>
          </a:xfrm>
          <a:prstGeom prst="ellipse">
            <a:avLst/>
          </a:prstGeom>
          <a:solidFill>
            <a:srgbClr val="00A0DC"/>
          </a:solidFill>
          <a:ln>
            <a:solidFill>
              <a:srgbClr val="00A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Ellipse 29">
            <a:extLst>
              <a:ext uri="{FF2B5EF4-FFF2-40B4-BE49-F238E27FC236}">
                <a16:creationId xmlns:a16="http://schemas.microsoft.com/office/drawing/2014/main" id="{825894B3-98C1-BF25-38ED-C81D1C84AA02}"/>
              </a:ext>
            </a:extLst>
          </p:cNvPr>
          <p:cNvSpPr/>
          <p:nvPr/>
        </p:nvSpPr>
        <p:spPr>
          <a:xfrm>
            <a:off x="6551822" y="3506283"/>
            <a:ext cx="108000" cy="108000"/>
          </a:xfrm>
          <a:prstGeom prst="ellipse">
            <a:avLst/>
          </a:prstGeom>
          <a:solidFill>
            <a:srgbClr val="00A0DC"/>
          </a:solidFill>
          <a:ln>
            <a:solidFill>
              <a:srgbClr val="00A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sp>
        <p:nvSpPr>
          <p:cNvPr id="31" name="Ellipse 30">
            <a:extLst>
              <a:ext uri="{FF2B5EF4-FFF2-40B4-BE49-F238E27FC236}">
                <a16:creationId xmlns:a16="http://schemas.microsoft.com/office/drawing/2014/main" id="{91E5130C-A4C6-8AFB-AF1E-8CF2D59CBCA4}"/>
              </a:ext>
            </a:extLst>
          </p:cNvPr>
          <p:cNvSpPr/>
          <p:nvPr/>
        </p:nvSpPr>
        <p:spPr>
          <a:xfrm>
            <a:off x="7153502" y="3507447"/>
            <a:ext cx="108000" cy="108000"/>
          </a:xfrm>
          <a:prstGeom prst="ellipse">
            <a:avLst/>
          </a:prstGeom>
          <a:solidFill>
            <a:srgbClr val="00A0DC"/>
          </a:solidFill>
          <a:ln>
            <a:solidFill>
              <a:srgbClr val="00A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Ellipse 31">
            <a:extLst>
              <a:ext uri="{FF2B5EF4-FFF2-40B4-BE49-F238E27FC236}">
                <a16:creationId xmlns:a16="http://schemas.microsoft.com/office/drawing/2014/main" id="{C260593F-E70D-0F4B-7CDE-84F80DDCB589}"/>
              </a:ext>
            </a:extLst>
          </p:cNvPr>
          <p:cNvSpPr/>
          <p:nvPr/>
        </p:nvSpPr>
        <p:spPr>
          <a:xfrm>
            <a:off x="7752195" y="3506283"/>
            <a:ext cx="108000" cy="108000"/>
          </a:xfrm>
          <a:prstGeom prst="ellipse">
            <a:avLst/>
          </a:prstGeom>
          <a:solidFill>
            <a:srgbClr val="00A0DC"/>
          </a:solidFill>
          <a:ln>
            <a:solidFill>
              <a:srgbClr val="00A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33" name="Lige forbindelse 32">
            <a:extLst>
              <a:ext uri="{FF2B5EF4-FFF2-40B4-BE49-F238E27FC236}">
                <a16:creationId xmlns:a16="http://schemas.microsoft.com/office/drawing/2014/main" id="{47389E8E-C5CF-09A3-EA0F-32BA1385D558}"/>
              </a:ext>
            </a:extLst>
          </p:cNvPr>
          <p:cNvCxnSpPr>
            <a:cxnSpLocks/>
            <a:stCxn id="20" idx="4"/>
          </p:cNvCxnSpPr>
          <p:nvPr/>
        </p:nvCxnSpPr>
        <p:spPr>
          <a:xfrm>
            <a:off x="309000" y="3642088"/>
            <a:ext cx="0" cy="77214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4" name="Lige forbindelse 33">
            <a:extLst>
              <a:ext uri="{FF2B5EF4-FFF2-40B4-BE49-F238E27FC236}">
                <a16:creationId xmlns:a16="http://schemas.microsoft.com/office/drawing/2014/main" id="{9A932478-2AC1-11C0-7833-503FC488568E}"/>
              </a:ext>
            </a:extLst>
          </p:cNvPr>
          <p:cNvCxnSpPr>
            <a:cxnSpLocks/>
          </p:cNvCxnSpPr>
          <p:nvPr/>
        </p:nvCxnSpPr>
        <p:spPr>
          <a:xfrm>
            <a:off x="1425940" y="3642088"/>
            <a:ext cx="0" cy="5896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5" name="Lige forbindelse 34">
            <a:extLst>
              <a:ext uri="{FF2B5EF4-FFF2-40B4-BE49-F238E27FC236}">
                <a16:creationId xmlns:a16="http://schemas.microsoft.com/office/drawing/2014/main" id="{B462AE40-A42E-48BB-6209-2133D74A1C50}"/>
              </a:ext>
            </a:extLst>
          </p:cNvPr>
          <p:cNvCxnSpPr>
            <a:cxnSpLocks/>
          </p:cNvCxnSpPr>
          <p:nvPr/>
        </p:nvCxnSpPr>
        <p:spPr>
          <a:xfrm>
            <a:off x="2852715" y="3627928"/>
            <a:ext cx="0" cy="1538375"/>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6" name="Lige forbindelse 35">
            <a:extLst>
              <a:ext uri="{FF2B5EF4-FFF2-40B4-BE49-F238E27FC236}">
                <a16:creationId xmlns:a16="http://schemas.microsoft.com/office/drawing/2014/main" id="{2CF96487-1B50-FDF9-F56B-37149817BE50}"/>
              </a:ext>
            </a:extLst>
          </p:cNvPr>
          <p:cNvCxnSpPr>
            <a:cxnSpLocks/>
          </p:cNvCxnSpPr>
          <p:nvPr/>
        </p:nvCxnSpPr>
        <p:spPr>
          <a:xfrm>
            <a:off x="4026167" y="3593351"/>
            <a:ext cx="0" cy="77214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7" name="Lige forbindelse 36">
            <a:extLst>
              <a:ext uri="{FF2B5EF4-FFF2-40B4-BE49-F238E27FC236}">
                <a16:creationId xmlns:a16="http://schemas.microsoft.com/office/drawing/2014/main" id="{3E297B57-ABBE-5ACF-596A-1D43BFA51FE3}"/>
              </a:ext>
            </a:extLst>
          </p:cNvPr>
          <p:cNvCxnSpPr>
            <a:cxnSpLocks/>
          </p:cNvCxnSpPr>
          <p:nvPr/>
        </p:nvCxnSpPr>
        <p:spPr>
          <a:xfrm>
            <a:off x="872537" y="2768718"/>
            <a:ext cx="0" cy="72936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8" name="Lige forbindelse 37">
            <a:extLst>
              <a:ext uri="{FF2B5EF4-FFF2-40B4-BE49-F238E27FC236}">
                <a16:creationId xmlns:a16="http://schemas.microsoft.com/office/drawing/2014/main" id="{426D0813-C60C-F882-6B2A-664009D83127}"/>
              </a:ext>
            </a:extLst>
          </p:cNvPr>
          <p:cNvCxnSpPr>
            <a:cxnSpLocks/>
          </p:cNvCxnSpPr>
          <p:nvPr/>
        </p:nvCxnSpPr>
        <p:spPr>
          <a:xfrm>
            <a:off x="3521910" y="2740412"/>
            <a:ext cx="0" cy="77214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9" name="Lige forbindelse 38">
            <a:extLst>
              <a:ext uri="{FF2B5EF4-FFF2-40B4-BE49-F238E27FC236}">
                <a16:creationId xmlns:a16="http://schemas.microsoft.com/office/drawing/2014/main" id="{B474BBF0-6E37-7AFA-F197-2D855F7A7D87}"/>
              </a:ext>
            </a:extLst>
          </p:cNvPr>
          <p:cNvCxnSpPr>
            <a:cxnSpLocks/>
          </p:cNvCxnSpPr>
          <p:nvPr/>
        </p:nvCxnSpPr>
        <p:spPr>
          <a:xfrm>
            <a:off x="2391151" y="3226388"/>
            <a:ext cx="0" cy="27169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0" name="Lige forbindelse 39">
            <a:extLst>
              <a:ext uri="{FF2B5EF4-FFF2-40B4-BE49-F238E27FC236}">
                <a16:creationId xmlns:a16="http://schemas.microsoft.com/office/drawing/2014/main" id="{DB3FA6E2-6B1E-58EA-6989-17F46589BEB3}"/>
              </a:ext>
            </a:extLst>
          </p:cNvPr>
          <p:cNvCxnSpPr>
            <a:cxnSpLocks/>
          </p:cNvCxnSpPr>
          <p:nvPr/>
        </p:nvCxnSpPr>
        <p:spPr>
          <a:xfrm flipH="1">
            <a:off x="6025287" y="3624407"/>
            <a:ext cx="5081" cy="41969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1" name="Lige forbindelse 40">
            <a:extLst>
              <a:ext uri="{FF2B5EF4-FFF2-40B4-BE49-F238E27FC236}">
                <a16:creationId xmlns:a16="http://schemas.microsoft.com/office/drawing/2014/main" id="{DDDFC5AB-7EF1-4155-B86C-3EC4315D0D8F}"/>
              </a:ext>
            </a:extLst>
          </p:cNvPr>
          <p:cNvCxnSpPr>
            <a:cxnSpLocks/>
          </p:cNvCxnSpPr>
          <p:nvPr/>
        </p:nvCxnSpPr>
        <p:spPr>
          <a:xfrm>
            <a:off x="5511613" y="3226388"/>
            <a:ext cx="0" cy="24427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2" name="Lige forbindelse 41">
            <a:extLst>
              <a:ext uri="{FF2B5EF4-FFF2-40B4-BE49-F238E27FC236}">
                <a16:creationId xmlns:a16="http://schemas.microsoft.com/office/drawing/2014/main" id="{0A4E99B8-EE32-29EC-EF9B-13E6F07EA96C}"/>
              </a:ext>
            </a:extLst>
          </p:cNvPr>
          <p:cNvCxnSpPr>
            <a:cxnSpLocks/>
          </p:cNvCxnSpPr>
          <p:nvPr/>
        </p:nvCxnSpPr>
        <p:spPr>
          <a:xfrm>
            <a:off x="6605822" y="3606087"/>
            <a:ext cx="0" cy="117065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3" name="Lige forbindelse 42">
            <a:extLst>
              <a:ext uri="{FF2B5EF4-FFF2-40B4-BE49-F238E27FC236}">
                <a16:creationId xmlns:a16="http://schemas.microsoft.com/office/drawing/2014/main" id="{5B85C90F-99B3-8FCF-BD8B-FBFD930A9115}"/>
              </a:ext>
            </a:extLst>
          </p:cNvPr>
          <p:cNvCxnSpPr>
            <a:cxnSpLocks/>
          </p:cNvCxnSpPr>
          <p:nvPr/>
        </p:nvCxnSpPr>
        <p:spPr>
          <a:xfrm>
            <a:off x="7207502" y="2618752"/>
            <a:ext cx="0" cy="89659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5" name="Lige forbindelse 44">
            <a:extLst>
              <a:ext uri="{FF2B5EF4-FFF2-40B4-BE49-F238E27FC236}">
                <a16:creationId xmlns:a16="http://schemas.microsoft.com/office/drawing/2014/main" id="{EE0EF037-81B3-963B-258D-D42BDB10F90C}"/>
              </a:ext>
            </a:extLst>
          </p:cNvPr>
          <p:cNvCxnSpPr>
            <a:cxnSpLocks/>
          </p:cNvCxnSpPr>
          <p:nvPr/>
        </p:nvCxnSpPr>
        <p:spPr>
          <a:xfrm>
            <a:off x="7806195" y="3595669"/>
            <a:ext cx="0" cy="23502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7" name="Lige forbindelse 46">
            <a:extLst>
              <a:ext uri="{FF2B5EF4-FFF2-40B4-BE49-F238E27FC236}">
                <a16:creationId xmlns:a16="http://schemas.microsoft.com/office/drawing/2014/main" id="{B6FC9902-B306-205C-B9E4-1A8E0A049E07}"/>
              </a:ext>
            </a:extLst>
          </p:cNvPr>
          <p:cNvCxnSpPr>
            <a:cxnSpLocks/>
          </p:cNvCxnSpPr>
          <p:nvPr/>
        </p:nvCxnSpPr>
        <p:spPr>
          <a:xfrm>
            <a:off x="9651217" y="3579412"/>
            <a:ext cx="0" cy="25128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8" name="Tekstfelt 47">
            <a:extLst>
              <a:ext uri="{FF2B5EF4-FFF2-40B4-BE49-F238E27FC236}">
                <a16:creationId xmlns:a16="http://schemas.microsoft.com/office/drawing/2014/main" id="{9308E591-46EE-A8D4-1DB9-444289BCADAC}"/>
              </a:ext>
            </a:extLst>
          </p:cNvPr>
          <p:cNvSpPr txBox="1"/>
          <p:nvPr/>
        </p:nvSpPr>
        <p:spPr>
          <a:xfrm>
            <a:off x="8870529" y="1166965"/>
            <a:ext cx="1620000" cy="1800493"/>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567"/>
              </a:spcAft>
              <a:buClrTx/>
              <a:buSzTx/>
              <a:buFontTx/>
              <a:buNone/>
              <a:tabLst/>
              <a:defRPr/>
            </a:pPr>
            <a:r>
              <a:rPr lang="da-DK" sz="1400" b="1">
                <a:solidFill>
                  <a:srgbClr val="4EC2EB"/>
                </a:solidFill>
                <a:latin typeface="Arial"/>
              </a:rPr>
              <a:t>2023</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a:ln>
                  <a:noFill/>
                </a:ln>
                <a:solidFill>
                  <a:prstClr val="black"/>
                </a:solidFill>
                <a:effectLst/>
                <a:uLnTx/>
                <a:uFillTx/>
                <a:latin typeface="Arial"/>
                <a:ea typeface="+mn-ea"/>
                <a:cs typeface="+mn-cs"/>
              </a:rPr>
              <a:t>Carlsbergbyen</a:t>
            </a:r>
            <a:br>
              <a:rPr kumimoji="0" lang="da-DK" sz="1100" b="1" i="0" u="none" strike="noStrike" kern="1200" cap="none" spc="0" normalizeH="0" baseline="0" noProof="0">
                <a:ln>
                  <a:noFill/>
                </a:ln>
                <a:solidFill>
                  <a:prstClr val="black"/>
                </a:solidFill>
                <a:effectLst/>
                <a:uLnTx/>
                <a:uFillTx/>
                <a:latin typeface="Arial"/>
                <a:ea typeface="+mn-ea"/>
                <a:cs typeface="+mn-cs"/>
              </a:rPr>
            </a:br>
            <a:r>
              <a:rPr kumimoji="0" lang="da-DK" sz="11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Har investeret i et nyt kraftcenter i København</a:t>
            </a:r>
          </a:p>
          <a:p>
            <a:pPr marL="0" marR="0" lvl="0" indent="0" algn="l" defTabSz="914400" rtl="0" eaLnBrk="1" fontAlgn="auto" latinLnBrk="0" hangingPunct="1">
              <a:lnSpc>
                <a:spcPct val="100000"/>
              </a:lnSpc>
              <a:spcBef>
                <a:spcPts val="0"/>
              </a:spcBef>
              <a:spcAft>
                <a:spcPts val="567"/>
              </a:spcAft>
              <a:buClrTx/>
              <a:buSzTx/>
              <a:buFontTx/>
              <a:buNone/>
              <a:tabLst/>
              <a:defRPr/>
            </a:pPr>
            <a:endParaRPr lang="da-DK" sz="1100" spc="-5">
              <a:solidFill>
                <a:prstClr val="black"/>
              </a:solidFill>
              <a:latin typeface="Arial" panose="020B0604020202020204" pitchFamily="34" charset="0"/>
              <a:cs typeface="Arial" panose="020B0604020202020204" pitchFamily="34" charset="0"/>
            </a:endParaRPr>
          </a:p>
          <a:p>
            <a:pPr lvl="0">
              <a:spcAft>
                <a:spcPts val="567"/>
              </a:spcAft>
              <a:defRPr/>
            </a:pPr>
            <a:r>
              <a:rPr lang="da-DK" sz="1100" b="1">
                <a:solidFill>
                  <a:prstClr val="black"/>
                </a:solidFill>
                <a:latin typeface="Arial"/>
              </a:rPr>
              <a:t>Aktietilbagekøb</a:t>
            </a:r>
            <a:r>
              <a:rPr lang="da-DK" sz="1100">
                <a:solidFill>
                  <a:prstClr val="black"/>
                </a:solidFill>
                <a:latin typeface="Arial"/>
              </a:rPr>
              <a:t> </a:t>
            </a:r>
            <a:br>
              <a:rPr lang="da-DK" sz="1100">
                <a:solidFill>
                  <a:prstClr val="black"/>
                </a:solidFill>
                <a:latin typeface="Arial"/>
              </a:rPr>
            </a:br>
            <a:r>
              <a:rPr lang="da-DK" sz="1100">
                <a:solidFill>
                  <a:prstClr val="black"/>
                </a:solidFill>
                <a:latin typeface="Arial"/>
              </a:rPr>
              <a:t>er gennemført med køb for 80 mio. kr. ud af 100 mio. kr.</a:t>
            </a:r>
            <a:endParaRPr kumimoji="0" lang="da-DK" sz="1100" b="0" i="0" u="none" strike="noStrike" kern="1200" cap="none" spc="0" normalizeH="0" baseline="0" noProof="0">
              <a:ln>
                <a:noFill/>
              </a:ln>
              <a:solidFill>
                <a:prstClr val="black"/>
              </a:solidFill>
              <a:effectLst/>
              <a:uLnTx/>
              <a:uFillTx/>
              <a:latin typeface="Arial"/>
              <a:ea typeface="+mn-ea"/>
              <a:cs typeface="+mn-cs"/>
            </a:endParaRPr>
          </a:p>
        </p:txBody>
      </p:sp>
      <p:cxnSp>
        <p:nvCxnSpPr>
          <p:cNvPr id="49" name="Lige forbindelse 48">
            <a:extLst>
              <a:ext uri="{FF2B5EF4-FFF2-40B4-BE49-F238E27FC236}">
                <a16:creationId xmlns:a16="http://schemas.microsoft.com/office/drawing/2014/main" id="{213E7AE8-79BA-906C-B5E4-6293F7ED53C7}"/>
              </a:ext>
            </a:extLst>
          </p:cNvPr>
          <p:cNvCxnSpPr>
            <a:cxnSpLocks/>
          </p:cNvCxnSpPr>
          <p:nvPr/>
        </p:nvCxnSpPr>
        <p:spPr>
          <a:xfrm>
            <a:off x="9102497" y="3066108"/>
            <a:ext cx="0" cy="46556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57" name="Ellipse 56">
            <a:extLst>
              <a:ext uri="{FF2B5EF4-FFF2-40B4-BE49-F238E27FC236}">
                <a16:creationId xmlns:a16="http://schemas.microsoft.com/office/drawing/2014/main" id="{BF83DBC5-FB03-6BC3-13BC-696D5CCCC931}"/>
              </a:ext>
            </a:extLst>
          </p:cNvPr>
          <p:cNvSpPr/>
          <p:nvPr/>
        </p:nvSpPr>
        <p:spPr>
          <a:xfrm>
            <a:off x="9598919" y="3479387"/>
            <a:ext cx="104597" cy="108000"/>
          </a:xfrm>
          <a:prstGeom prst="ellipse">
            <a:avLst/>
          </a:prstGeom>
          <a:solidFill>
            <a:srgbClr val="00A0DC"/>
          </a:solidFill>
          <a:ln>
            <a:solidFill>
              <a:srgbClr val="00A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58" name="Lige forbindelse 57">
            <a:extLst>
              <a:ext uri="{FF2B5EF4-FFF2-40B4-BE49-F238E27FC236}">
                <a16:creationId xmlns:a16="http://schemas.microsoft.com/office/drawing/2014/main" id="{0EB2AFD1-F5FD-031E-3124-0316EC747BE8}"/>
              </a:ext>
            </a:extLst>
          </p:cNvPr>
          <p:cNvCxnSpPr>
            <a:cxnSpLocks/>
          </p:cNvCxnSpPr>
          <p:nvPr/>
        </p:nvCxnSpPr>
        <p:spPr>
          <a:xfrm flipV="1">
            <a:off x="10687746" y="3597071"/>
            <a:ext cx="0" cy="129492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61" name="Tekstfelt 60">
            <a:extLst>
              <a:ext uri="{FF2B5EF4-FFF2-40B4-BE49-F238E27FC236}">
                <a16:creationId xmlns:a16="http://schemas.microsoft.com/office/drawing/2014/main" id="{05E3B0DD-3422-FA32-CC57-831743D81C11}"/>
              </a:ext>
            </a:extLst>
          </p:cNvPr>
          <p:cNvSpPr txBox="1"/>
          <p:nvPr/>
        </p:nvSpPr>
        <p:spPr>
          <a:xfrm>
            <a:off x="9283390" y="3916620"/>
            <a:ext cx="1270437" cy="800219"/>
          </a:xfrm>
          <a:prstGeom prst="rect">
            <a:avLst/>
          </a:prstGeom>
          <a:noFill/>
        </p:spPr>
        <p:txBody>
          <a:bodyPr wrap="square" lIns="0" tIns="0" rIns="0" bIns="0" rtlCol="0" anchor="b">
            <a:spAutoFit/>
          </a:bodyPr>
          <a:lstStyle/>
          <a:p>
            <a:pPr>
              <a:spcAft>
                <a:spcPts val="567"/>
              </a:spcAft>
              <a:defRPr/>
            </a:pPr>
            <a:r>
              <a:rPr lang="da-DK" sz="1400" b="1">
                <a:solidFill>
                  <a:srgbClr val="4EC2EB"/>
                </a:solidFill>
                <a:latin typeface="Arial"/>
              </a:rPr>
              <a:t>2024</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a:ln>
                  <a:noFill/>
                </a:ln>
                <a:solidFill>
                  <a:prstClr val="black"/>
                </a:solidFill>
                <a:effectLst/>
                <a:uLnTx/>
                <a:uFillTx/>
                <a:latin typeface="Arial"/>
                <a:ea typeface="+mn-ea"/>
                <a:cs typeface="+mn-cs"/>
              </a:rPr>
              <a:t>Aktietilbagekøb</a:t>
            </a:r>
            <a:r>
              <a:rPr kumimoji="0" lang="da-DK" sz="1100" b="0" i="0" u="none" strike="noStrike" kern="1200" cap="none" spc="0" normalizeH="0" baseline="0" noProof="0">
                <a:ln>
                  <a:noFill/>
                </a:ln>
                <a:solidFill>
                  <a:prstClr val="black"/>
                </a:solidFill>
                <a:effectLst/>
                <a:uLnTx/>
                <a:uFillTx/>
                <a:latin typeface="Arial"/>
                <a:ea typeface="+mn-ea"/>
                <a:cs typeface="+mn-cs"/>
              </a:rPr>
              <a:t> </a:t>
            </a:r>
            <a:br>
              <a:rPr kumimoji="0" lang="da-DK" sz="1100" b="0" i="0" u="none" strike="noStrike" kern="1200" cap="none" spc="0" normalizeH="0" baseline="0" noProof="0">
                <a:ln>
                  <a:noFill/>
                </a:ln>
                <a:solidFill>
                  <a:prstClr val="black"/>
                </a:solidFill>
                <a:effectLst/>
                <a:uLnTx/>
                <a:uFillTx/>
                <a:latin typeface="Arial"/>
                <a:ea typeface="+mn-ea"/>
                <a:cs typeface="+mn-cs"/>
              </a:rPr>
            </a:br>
            <a:r>
              <a:rPr kumimoji="0" lang="da-DK" sz="1100" b="0" i="0" u="none" strike="noStrike" kern="1200" cap="none" spc="0" normalizeH="0" baseline="0" noProof="0">
                <a:ln>
                  <a:noFill/>
                </a:ln>
                <a:solidFill>
                  <a:prstClr val="black"/>
                </a:solidFill>
                <a:effectLst/>
                <a:uLnTx/>
                <a:uFillTx/>
                <a:latin typeface="Arial"/>
                <a:ea typeface="+mn-ea"/>
                <a:cs typeface="+mn-cs"/>
              </a:rPr>
              <a:t>er gennemført</a:t>
            </a:r>
            <a:r>
              <a:rPr kumimoji="0" lang="da-DK" sz="1100" b="0" i="0" u="none" strike="noStrike" kern="1200" cap="none" spc="0" normalizeH="0" noProof="0">
                <a:ln>
                  <a:noFill/>
                </a:ln>
                <a:solidFill>
                  <a:prstClr val="black"/>
                </a:solidFill>
                <a:effectLst/>
                <a:uLnTx/>
                <a:uFillTx/>
                <a:latin typeface="Arial"/>
                <a:ea typeface="+mn-ea"/>
                <a:cs typeface="+mn-cs"/>
              </a:rPr>
              <a:t> på </a:t>
            </a:r>
            <a:r>
              <a:rPr kumimoji="0" lang="da-DK" sz="1100" b="0" i="0" u="none" strike="noStrike" kern="1200" cap="none" spc="0" normalizeH="0" baseline="0" noProof="0">
                <a:ln>
                  <a:noFill/>
                </a:ln>
                <a:solidFill>
                  <a:prstClr val="black"/>
                </a:solidFill>
                <a:effectLst/>
                <a:uLnTx/>
                <a:uFillTx/>
                <a:latin typeface="Arial"/>
                <a:ea typeface="+mn-ea"/>
                <a:cs typeface="+mn-cs"/>
              </a:rPr>
              <a:t>100 mio. kr. </a:t>
            </a:r>
          </a:p>
        </p:txBody>
      </p:sp>
      <p:sp>
        <p:nvSpPr>
          <p:cNvPr id="51" name="Ellipse 50">
            <a:extLst>
              <a:ext uri="{FF2B5EF4-FFF2-40B4-BE49-F238E27FC236}">
                <a16:creationId xmlns:a16="http://schemas.microsoft.com/office/drawing/2014/main" id="{13405F3F-5CAD-2206-3AC5-F5D1DC456202}"/>
              </a:ext>
            </a:extLst>
          </p:cNvPr>
          <p:cNvSpPr/>
          <p:nvPr/>
        </p:nvSpPr>
        <p:spPr>
          <a:xfrm>
            <a:off x="9040040" y="3477655"/>
            <a:ext cx="104597" cy="108000"/>
          </a:xfrm>
          <a:prstGeom prst="ellipse">
            <a:avLst/>
          </a:prstGeom>
          <a:solidFill>
            <a:srgbClr val="00A0DC"/>
          </a:solidFill>
          <a:ln>
            <a:solidFill>
              <a:srgbClr val="00A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Tekstfelt 53">
            <a:extLst>
              <a:ext uri="{FF2B5EF4-FFF2-40B4-BE49-F238E27FC236}">
                <a16:creationId xmlns:a16="http://schemas.microsoft.com/office/drawing/2014/main" id="{1DA4BA84-0F9E-ABC9-1572-9755A25766F6}"/>
              </a:ext>
            </a:extLst>
          </p:cNvPr>
          <p:cNvSpPr txBox="1"/>
          <p:nvPr/>
        </p:nvSpPr>
        <p:spPr>
          <a:xfrm>
            <a:off x="10114050" y="4716839"/>
            <a:ext cx="1270437" cy="800219"/>
          </a:xfrm>
          <a:prstGeom prst="rect">
            <a:avLst/>
          </a:prstGeom>
          <a:noFill/>
        </p:spPr>
        <p:txBody>
          <a:bodyPr wrap="square" lIns="0" tIns="0" rIns="0" bIns="0" rtlCol="0" anchor="b">
            <a:spAutoFit/>
          </a:bodyPr>
          <a:lstStyle/>
          <a:p>
            <a:pPr>
              <a:spcAft>
                <a:spcPts val="567"/>
              </a:spcAft>
              <a:defRPr/>
            </a:pPr>
            <a:r>
              <a:rPr lang="da-DK" sz="1400" b="1">
                <a:solidFill>
                  <a:srgbClr val="4EC2EB"/>
                </a:solidFill>
                <a:latin typeface="Arial"/>
              </a:rPr>
              <a:t>2025</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a:ln>
                  <a:noFill/>
                </a:ln>
                <a:solidFill>
                  <a:prstClr val="black"/>
                </a:solidFill>
                <a:effectLst/>
                <a:uLnTx/>
                <a:uFillTx/>
                <a:latin typeface="Arial"/>
                <a:ea typeface="+mn-ea"/>
                <a:cs typeface="+mn-cs"/>
              </a:rPr>
              <a:t>Aktietilbagekøb</a:t>
            </a:r>
            <a:r>
              <a:rPr kumimoji="0" lang="da-DK" sz="1100" b="0" i="0" u="none" strike="noStrike" kern="1200" cap="none" spc="0" normalizeH="0" baseline="0" noProof="0">
                <a:ln>
                  <a:noFill/>
                </a:ln>
                <a:solidFill>
                  <a:prstClr val="black"/>
                </a:solidFill>
                <a:effectLst/>
                <a:uLnTx/>
                <a:uFillTx/>
                <a:latin typeface="Arial"/>
                <a:ea typeface="+mn-ea"/>
                <a:cs typeface="+mn-cs"/>
              </a:rPr>
              <a:t> </a:t>
            </a:r>
            <a:br>
              <a:rPr kumimoji="0" lang="da-DK" sz="1100" b="0" i="0" u="none" strike="noStrike" kern="1200" cap="none" spc="0" normalizeH="0" baseline="0" noProof="0">
                <a:ln>
                  <a:noFill/>
                </a:ln>
                <a:solidFill>
                  <a:prstClr val="black"/>
                </a:solidFill>
                <a:effectLst/>
                <a:uLnTx/>
                <a:uFillTx/>
                <a:latin typeface="Arial"/>
                <a:ea typeface="+mn-ea"/>
                <a:cs typeface="+mn-cs"/>
              </a:rPr>
            </a:br>
            <a:r>
              <a:rPr kumimoji="0" lang="da-DK" sz="1100" b="0" i="0" u="none" strike="noStrike" kern="1200" cap="none" spc="0" normalizeH="0" baseline="0" noProof="0">
                <a:ln>
                  <a:noFill/>
                </a:ln>
                <a:solidFill>
                  <a:prstClr val="black"/>
                </a:solidFill>
                <a:effectLst/>
                <a:uLnTx/>
                <a:uFillTx/>
                <a:latin typeface="Arial"/>
                <a:ea typeface="+mn-ea"/>
                <a:cs typeface="+mn-cs"/>
              </a:rPr>
              <a:t>er igangsat på op til 100 mio. kr. </a:t>
            </a:r>
          </a:p>
        </p:txBody>
      </p:sp>
      <p:sp>
        <p:nvSpPr>
          <p:cNvPr id="59" name="Pladsholder til sidefod 58">
            <a:extLst>
              <a:ext uri="{FF2B5EF4-FFF2-40B4-BE49-F238E27FC236}">
                <a16:creationId xmlns:a16="http://schemas.microsoft.com/office/drawing/2014/main" id="{6B081D23-C10E-72BE-3442-D0B94A291C57}"/>
              </a:ext>
            </a:extLst>
          </p:cNvPr>
          <p:cNvSpPr>
            <a:spLocks noGrp="1"/>
          </p:cNvSpPr>
          <p:nvPr>
            <p:ph type="ftr" sz="quarter" idx="11"/>
          </p:nvPr>
        </p:nvSpPr>
        <p:spPr/>
        <p:txBody>
          <a:bodyPr/>
          <a:lstStyle/>
          <a:p>
            <a:r>
              <a:rPr lang="da-DK"/>
              <a:t>Delårsrapport, 1. kvartal 2025</a:t>
            </a:r>
          </a:p>
        </p:txBody>
      </p:sp>
    </p:spTree>
    <p:extLst>
      <p:ext uri="{BB962C8B-B14F-4D97-AF65-F5344CB8AC3E}">
        <p14:creationId xmlns:p14="http://schemas.microsoft.com/office/powerpoint/2010/main" val="17415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75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75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750"/>
                                        <p:tgtEl>
                                          <p:spTgt spid="1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750"/>
                                        <p:tgtEl>
                                          <p:spTgt spid="1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750"/>
                                        <p:tgtEl>
                                          <p:spTgt spid="1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750"/>
                                        <p:tgtEl>
                                          <p:spTgt spid="1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750"/>
                                        <p:tgtEl>
                                          <p:spTgt spid="1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750"/>
                                        <p:tgtEl>
                                          <p:spTgt spid="1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750"/>
                                        <p:tgtEl>
                                          <p:spTgt spid="1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750"/>
                                        <p:tgtEl>
                                          <p:spTgt spid="1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750"/>
                                        <p:tgtEl>
                                          <p:spTgt spid="1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750"/>
                                        <p:tgtEl>
                                          <p:spTgt spid="2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750"/>
                                        <p:tgtEl>
                                          <p:spTgt spid="2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750"/>
                                        <p:tgtEl>
                                          <p:spTgt spid="2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750"/>
                                        <p:tgtEl>
                                          <p:spTgt spid="2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750"/>
                                        <p:tgtEl>
                                          <p:spTgt spid="2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750"/>
                                        <p:tgtEl>
                                          <p:spTgt spid="2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750"/>
                                        <p:tgtEl>
                                          <p:spTgt spid="26"/>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750"/>
                                        <p:tgtEl>
                                          <p:spTgt spid="27"/>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750"/>
                                        <p:tgtEl>
                                          <p:spTgt spid="28"/>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left)">
                                      <p:cBhvr>
                                        <p:cTn id="70" dur="750"/>
                                        <p:tgtEl>
                                          <p:spTgt spid="29"/>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left)">
                                      <p:cBhvr>
                                        <p:cTn id="73" dur="750"/>
                                        <p:tgtEl>
                                          <p:spTgt spid="30"/>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left)">
                                      <p:cBhvr>
                                        <p:cTn id="76" dur="750"/>
                                        <p:tgtEl>
                                          <p:spTgt spid="3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750"/>
                                        <p:tgtEl>
                                          <p:spTgt spid="3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wipe(left)">
                                      <p:cBhvr>
                                        <p:cTn id="82" dur="750"/>
                                        <p:tgtEl>
                                          <p:spTgt spid="48"/>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wipe(left)">
                                      <p:cBhvr>
                                        <p:cTn id="85" dur="750"/>
                                        <p:tgtEl>
                                          <p:spTgt spid="5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61"/>
                                        </p:tgtEl>
                                        <p:attrNameLst>
                                          <p:attrName>style.visibility</p:attrName>
                                        </p:attrNameLst>
                                      </p:cBhvr>
                                      <p:to>
                                        <p:strVal val="visible"/>
                                      </p:to>
                                    </p:set>
                                    <p:animEffect transition="in" filter="wipe(left)">
                                      <p:cBhvr>
                                        <p:cTn id="88" dur="750"/>
                                        <p:tgtEl>
                                          <p:spTgt spid="61"/>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wipe(left)">
                                      <p:cBhvr>
                                        <p:cTn id="91" dur="750"/>
                                        <p:tgtEl>
                                          <p:spTgt spid="51"/>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wipe(left)">
                                      <p:cBhvr>
                                        <p:cTn id="94"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animBg="1"/>
      <p:bldP spid="20" grpId="0" animBg="1"/>
      <p:bldP spid="21" grpId="0"/>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48" grpId="0"/>
      <p:bldP spid="57" grpId="0" animBg="1"/>
      <p:bldP spid="61" grpId="0"/>
      <p:bldP spid="51"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2FC66A-1492-F91A-B737-2ADFF9244C70}"/>
              </a:ext>
            </a:extLst>
          </p:cNvPr>
          <p:cNvSpPr>
            <a:spLocks noGrp="1"/>
          </p:cNvSpPr>
          <p:nvPr>
            <p:ph type="title"/>
          </p:nvPr>
        </p:nvSpPr>
        <p:spPr>
          <a:xfrm>
            <a:off x="540000" y="486000"/>
            <a:ext cx="10944225" cy="622384"/>
          </a:xfrm>
        </p:spPr>
        <p:txBody>
          <a:bodyPr/>
          <a:lstStyle/>
          <a:p>
            <a:r>
              <a:rPr lang="da-DK"/>
              <a:t>Udvikling i kreditsegment</a:t>
            </a:r>
          </a:p>
        </p:txBody>
      </p:sp>
      <p:sp>
        <p:nvSpPr>
          <p:cNvPr id="4" name="Pladsholder til slidenummer 3">
            <a:extLst>
              <a:ext uri="{FF2B5EF4-FFF2-40B4-BE49-F238E27FC236}">
                <a16:creationId xmlns:a16="http://schemas.microsoft.com/office/drawing/2014/main" id="{D89262BD-6A82-6957-D993-E7B8857E6F5C}"/>
              </a:ext>
            </a:extLst>
          </p:cNvPr>
          <p:cNvSpPr>
            <a:spLocks noGrp="1"/>
          </p:cNvSpPr>
          <p:nvPr>
            <p:ph type="sldNum" sz="quarter" idx="12"/>
          </p:nvPr>
        </p:nvSpPr>
        <p:spPr/>
        <p:txBody>
          <a:bodyPr/>
          <a:lstStyle/>
          <a:p>
            <a:fld id="{CD3521F6-ABE2-DF4A-A30A-AF2564ABEA76}" type="slidenum">
              <a:rPr lang="da-DK" smtClean="0"/>
              <a:pPr/>
              <a:t>20</a:t>
            </a:fld>
            <a:endParaRPr lang="da-DK"/>
          </a:p>
        </p:txBody>
      </p:sp>
      <p:graphicFrame>
        <p:nvGraphicFramePr>
          <p:cNvPr id="6" name="Diagram 5">
            <a:extLst>
              <a:ext uri="{FF2B5EF4-FFF2-40B4-BE49-F238E27FC236}">
                <a16:creationId xmlns:a16="http://schemas.microsoft.com/office/drawing/2014/main" id="{A810DDDF-43E8-DCB1-FF8A-E2F7B2BF0ED8}"/>
              </a:ext>
            </a:extLst>
          </p:cNvPr>
          <p:cNvGraphicFramePr/>
          <p:nvPr>
            <p:extLst>
              <p:ext uri="{D42A27DB-BD31-4B8C-83A1-F6EECF244321}">
                <p14:modId xmlns:p14="http://schemas.microsoft.com/office/powerpoint/2010/main" val="1225935918"/>
              </p:ext>
            </p:extLst>
          </p:nvPr>
        </p:nvGraphicFramePr>
        <p:xfrm>
          <a:off x="457200" y="1293784"/>
          <a:ext cx="10875169" cy="4935566"/>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felt 6">
            <a:extLst>
              <a:ext uri="{FF2B5EF4-FFF2-40B4-BE49-F238E27FC236}">
                <a16:creationId xmlns:a16="http://schemas.microsoft.com/office/drawing/2014/main" id="{94E1A9CC-7B54-4252-6FAC-DE4A2C81C638}"/>
              </a:ext>
            </a:extLst>
          </p:cNvPr>
          <p:cNvSpPr txBox="1"/>
          <p:nvPr/>
        </p:nvSpPr>
        <p:spPr>
          <a:xfrm>
            <a:off x="942975" y="1090878"/>
            <a:ext cx="2352675" cy="292388"/>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a:ln>
                  <a:noFill/>
                </a:ln>
                <a:solidFill>
                  <a:srgbClr val="04594F"/>
                </a:solidFill>
                <a:effectLst/>
                <a:uLnTx/>
                <a:uFillTx/>
                <a:latin typeface="Arial"/>
                <a:ea typeface="+mn-ea"/>
                <a:cs typeface="+mn-cs"/>
              </a:rPr>
              <a:t>Pct.</a:t>
            </a:r>
          </a:p>
        </p:txBody>
      </p:sp>
      <p:sp>
        <p:nvSpPr>
          <p:cNvPr id="3" name="Pladsholder til sidefod 2">
            <a:extLst>
              <a:ext uri="{FF2B5EF4-FFF2-40B4-BE49-F238E27FC236}">
                <a16:creationId xmlns:a16="http://schemas.microsoft.com/office/drawing/2014/main" id="{0C9E58EF-46D0-0B18-6C51-F96AAB19AE08}"/>
              </a:ext>
            </a:extLst>
          </p:cNvPr>
          <p:cNvSpPr>
            <a:spLocks noGrp="1"/>
          </p:cNvSpPr>
          <p:nvPr>
            <p:ph type="ftr" sz="quarter" idx="11"/>
          </p:nvPr>
        </p:nvSpPr>
        <p:spPr>
          <a:xfrm>
            <a:off x="623887" y="6524931"/>
            <a:ext cx="4502590" cy="257132"/>
          </a:xfrm>
        </p:spPr>
        <p:txBody>
          <a:bodyPr/>
          <a:lstStyle/>
          <a:p>
            <a:r>
              <a:rPr lang="da-DK"/>
              <a:t>Delårsrapport, 1. kvartal 2025</a:t>
            </a:r>
          </a:p>
        </p:txBody>
      </p:sp>
    </p:spTree>
    <p:extLst>
      <p:ext uri="{BB962C8B-B14F-4D97-AF65-F5344CB8AC3E}">
        <p14:creationId xmlns:p14="http://schemas.microsoft.com/office/powerpoint/2010/main" val="2702818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5CFC4E-419D-F4D8-9ABC-1CE547ADF738}"/>
              </a:ext>
            </a:extLst>
          </p:cNvPr>
          <p:cNvSpPr>
            <a:spLocks noGrp="1"/>
          </p:cNvSpPr>
          <p:nvPr>
            <p:ph type="title"/>
          </p:nvPr>
        </p:nvSpPr>
        <p:spPr>
          <a:xfrm>
            <a:off x="540000" y="486000"/>
            <a:ext cx="10944225" cy="622384"/>
          </a:xfrm>
        </p:spPr>
        <p:txBody>
          <a:bodyPr/>
          <a:lstStyle/>
          <a:p>
            <a:r>
              <a:rPr lang="da-DK"/>
              <a:t>Udvikling i nedskrivninger</a:t>
            </a:r>
          </a:p>
        </p:txBody>
      </p:sp>
      <p:sp>
        <p:nvSpPr>
          <p:cNvPr id="4" name="Pladsholder til slidenummer 3">
            <a:extLst>
              <a:ext uri="{FF2B5EF4-FFF2-40B4-BE49-F238E27FC236}">
                <a16:creationId xmlns:a16="http://schemas.microsoft.com/office/drawing/2014/main" id="{361B7E11-C663-8FED-5A6D-1ECA8964A1AA}"/>
              </a:ext>
            </a:extLst>
          </p:cNvPr>
          <p:cNvSpPr>
            <a:spLocks noGrp="1"/>
          </p:cNvSpPr>
          <p:nvPr>
            <p:ph type="sldNum" sz="quarter" idx="12"/>
          </p:nvPr>
        </p:nvSpPr>
        <p:spPr/>
        <p:txBody>
          <a:bodyPr/>
          <a:lstStyle/>
          <a:p>
            <a:fld id="{CD3521F6-ABE2-DF4A-A30A-AF2564ABEA76}" type="slidenum">
              <a:rPr lang="da-DK" smtClean="0"/>
              <a:pPr/>
              <a:t>21</a:t>
            </a:fld>
            <a:endParaRPr lang="da-DK"/>
          </a:p>
        </p:txBody>
      </p:sp>
      <p:sp>
        <p:nvSpPr>
          <p:cNvPr id="6" name="Pladsholder til tekst 5">
            <a:extLst>
              <a:ext uri="{FF2B5EF4-FFF2-40B4-BE49-F238E27FC236}">
                <a16:creationId xmlns:a16="http://schemas.microsoft.com/office/drawing/2014/main" id="{5AD72912-E584-50C8-F059-8570CA118D09}"/>
              </a:ext>
            </a:extLst>
          </p:cNvPr>
          <p:cNvSpPr txBox="1">
            <a:spLocks/>
          </p:cNvSpPr>
          <p:nvPr/>
        </p:nvSpPr>
        <p:spPr>
          <a:xfrm>
            <a:off x="2029958" y="1108647"/>
            <a:ext cx="8132083" cy="742911"/>
          </a:xfrm>
          <a:prstGeom prst="rect">
            <a:avLst/>
          </a:prstGeom>
        </p:spPr>
        <p:txBody>
          <a:bodyPr/>
          <a:lstStyle>
            <a:lvl1pPr marL="228600" indent="-228600" algn="l" defTabSz="914400" rtl="0" eaLnBrk="1" latinLnBrk="0" hangingPunct="1">
              <a:lnSpc>
                <a:spcPct val="90000"/>
              </a:lnSpc>
              <a:spcBef>
                <a:spcPts val="1000"/>
              </a:spcBef>
              <a:buFont typeface="Arial"/>
              <a:buChar char="•"/>
              <a:defRPr sz="2400" b="0" i="0" kern="1200">
                <a:solidFill>
                  <a:srgbClr val="676767"/>
                </a:solidFill>
                <a:latin typeface="Arial" panose="020B0604020202020204" pitchFamily="34" charset="0"/>
                <a:ea typeface="Arial" panose="020B0604020202020204" pitchFamily="34" charset="0"/>
                <a:cs typeface="Arial" panose="020B0604020202020204" pitchFamily="34" charset="0"/>
              </a:defRPr>
            </a:lvl1pPr>
            <a:lvl2pPr marL="500063" indent="-268288" algn="l" defTabSz="914400" rtl="0" eaLnBrk="1" latinLnBrk="0" hangingPunct="1">
              <a:lnSpc>
                <a:spcPct val="90000"/>
              </a:lnSpc>
              <a:spcBef>
                <a:spcPts val="500"/>
              </a:spcBef>
              <a:buFont typeface="Arial"/>
              <a:buChar char="•"/>
              <a:tabLst/>
              <a:defRPr sz="2000" b="0" i="0" kern="1200">
                <a:solidFill>
                  <a:srgbClr val="676767"/>
                </a:solidFill>
                <a:latin typeface="Arial" panose="020B0604020202020204" pitchFamily="34" charset="0"/>
                <a:ea typeface="Arial" panose="020B0604020202020204" pitchFamily="34" charset="0"/>
                <a:cs typeface="Arial" panose="020B0604020202020204" pitchFamily="34" charset="0"/>
              </a:defRPr>
            </a:lvl2pPr>
            <a:lvl3pPr marL="755650" indent="-255588"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3pPr>
            <a:lvl4pPr marL="989013" indent="-233363"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4pPr>
            <a:lvl5pPr marL="1244600" indent="-255588"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da-DK" sz="1600">
                <a:solidFill>
                  <a:srgbClr val="04594F"/>
                </a:solidFill>
              </a:rPr>
              <a:t>Reservationer i form af ledelsesmæssige skøn er steget 10,4 mio. kr. siden ultimo 2024 og udgør samlet 150,9 mio. kr. pr. 31. marts 2024,</a:t>
            </a:r>
            <a:r>
              <a:rPr lang="da-DK" sz="1600">
                <a:solidFill>
                  <a:schemeClr val="tx1"/>
                </a:solidFill>
              </a:rPr>
              <a:t> hvilket svarer til ca. 1,1 % af sparekassens udlån. </a:t>
            </a:r>
          </a:p>
        </p:txBody>
      </p:sp>
      <p:graphicFrame>
        <p:nvGraphicFramePr>
          <p:cNvPr id="7" name="Pladsholder til indhold 5">
            <a:extLst>
              <a:ext uri="{FF2B5EF4-FFF2-40B4-BE49-F238E27FC236}">
                <a16:creationId xmlns:a16="http://schemas.microsoft.com/office/drawing/2014/main" id="{880DE0D9-EEF8-F131-BD02-3DDEEC65107F}"/>
              </a:ext>
            </a:extLst>
          </p:cNvPr>
          <p:cNvGraphicFramePr>
            <a:graphicFrameLocks/>
          </p:cNvGraphicFramePr>
          <p:nvPr>
            <p:extLst>
              <p:ext uri="{D42A27DB-BD31-4B8C-83A1-F6EECF244321}">
                <p14:modId xmlns:p14="http://schemas.microsoft.com/office/powerpoint/2010/main" val="1003830352"/>
              </p:ext>
            </p:extLst>
          </p:nvPr>
        </p:nvGraphicFramePr>
        <p:xfrm>
          <a:off x="608388" y="1944974"/>
          <a:ext cx="10261224" cy="4138164"/>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felt 1">
            <a:extLst>
              <a:ext uri="{FF2B5EF4-FFF2-40B4-BE49-F238E27FC236}">
                <a16:creationId xmlns:a16="http://schemas.microsoft.com/office/drawing/2014/main" id="{9E41B49D-0D1F-C8EB-C381-ABE6395DCFA5}"/>
              </a:ext>
            </a:extLst>
          </p:cNvPr>
          <p:cNvSpPr txBox="1"/>
          <p:nvPr/>
        </p:nvSpPr>
        <p:spPr>
          <a:xfrm>
            <a:off x="865413" y="1726445"/>
            <a:ext cx="618612" cy="218529"/>
          </a:xfrm>
          <a:prstGeom prst="rect">
            <a:avLst/>
          </a:prstGeom>
        </p:spPr>
        <p:txBody>
          <a:bodyPr vert="horz" wrap="none" lIns="91440" tIns="45720" rIns="91440" bIns="45720" rtlCol="0" anchor="b">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da-DK" sz="1400" b="1" i="0" u="none" strike="noStrike" kern="1200" cap="none" spc="0" normalizeH="0" baseline="0" noProof="0">
                <a:ln>
                  <a:noFill/>
                </a:ln>
                <a:effectLst/>
                <a:uLnTx/>
                <a:uFillTx/>
                <a:latin typeface="Arial" pitchFamily="34" charset="0"/>
                <a:ea typeface="+mn-ea"/>
                <a:cs typeface="Arial" pitchFamily="34" charset="0"/>
              </a:rPr>
              <a:t>Mio. kr. </a:t>
            </a:r>
            <a:endParaRPr kumimoji="0" lang="da-DK" sz="1200" b="1" i="0" u="none" strike="noStrike" kern="1200" cap="none" spc="0" normalizeH="0" baseline="0" noProof="0">
              <a:ln>
                <a:noFill/>
              </a:ln>
              <a:effectLst/>
              <a:uLnTx/>
              <a:uFillTx/>
              <a:latin typeface="Arial" pitchFamily="34" charset="0"/>
              <a:ea typeface="+mn-ea"/>
              <a:cs typeface="Arial" pitchFamily="34" charset="0"/>
            </a:endParaRPr>
          </a:p>
        </p:txBody>
      </p:sp>
      <p:sp>
        <p:nvSpPr>
          <p:cNvPr id="3" name="Pladsholder til sidefod 2">
            <a:extLst>
              <a:ext uri="{FF2B5EF4-FFF2-40B4-BE49-F238E27FC236}">
                <a16:creationId xmlns:a16="http://schemas.microsoft.com/office/drawing/2014/main" id="{7B44501B-BBA6-21C6-D86C-EF050DF644AD}"/>
              </a:ext>
            </a:extLst>
          </p:cNvPr>
          <p:cNvSpPr>
            <a:spLocks noGrp="1"/>
          </p:cNvSpPr>
          <p:nvPr>
            <p:ph type="ftr" sz="quarter" idx="11"/>
          </p:nvPr>
        </p:nvSpPr>
        <p:spPr/>
        <p:txBody>
          <a:bodyPr/>
          <a:lstStyle/>
          <a:p>
            <a:r>
              <a:rPr lang="da-DK"/>
              <a:t>Delårsrapport, 1. kvartal 2025</a:t>
            </a:r>
          </a:p>
        </p:txBody>
      </p:sp>
    </p:spTree>
    <p:extLst>
      <p:ext uri="{BB962C8B-B14F-4D97-AF65-F5344CB8AC3E}">
        <p14:creationId xmlns:p14="http://schemas.microsoft.com/office/powerpoint/2010/main" val="2030136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45C862-254E-4E37-49F9-6BFBC26EAE6D}"/>
              </a:ext>
            </a:extLst>
          </p:cNvPr>
          <p:cNvSpPr>
            <a:spLocks noGrp="1"/>
          </p:cNvSpPr>
          <p:nvPr>
            <p:ph type="title"/>
          </p:nvPr>
        </p:nvSpPr>
        <p:spPr>
          <a:xfrm>
            <a:off x="540000" y="486000"/>
            <a:ext cx="10944225" cy="622384"/>
          </a:xfrm>
        </p:spPr>
        <p:txBody>
          <a:bodyPr/>
          <a:lstStyle/>
          <a:p>
            <a:r>
              <a:rPr lang="da-DK"/>
              <a:t>Nøgletal</a:t>
            </a:r>
          </a:p>
        </p:txBody>
      </p:sp>
      <p:sp>
        <p:nvSpPr>
          <p:cNvPr id="4" name="Pladsholder til slidenummer 3">
            <a:extLst>
              <a:ext uri="{FF2B5EF4-FFF2-40B4-BE49-F238E27FC236}">
                <a16:creationId xmlns:a16="http://schemas.microsoft.com/office/drawing/2014/main" id="{9AE9D4A1-6664-AFA4-4C19-79328500F2EA}"/>
              </a:ext>
            </a:extLst>
          </p:cNvPr>
          <p:cNvSpPr>
            <a:spLocks noGrp="1"/>
          </p:cNvSpPr>
          <p:nvPr>
            <p:ph type="sldNum" sz="quarter" idx="12"/>
          </p:nvPr>
        </p:nvSpPr>
        <p:spPr/>
        <p:txBody>
          <a:bodyPr/>
          <a:lstStyle/>
          <a:p>
            <a:fld id="{CD3521F6-ABE2-DF4A-A30A-AF2564ABEA76}" type="slidenum">
              <a:rPr lang="da-DK" smtClean="0"/>
              <a:pPr/>
              <a:t>22</a:t>
            </a:fld>
            <a:endParaRPr lang="da-DK"/>
          </a:p>
        </p:txBody>
      </p:sp>
      <p:graphicFrame>
        <p:nvGraphicFramePr>
          <p:cNvPr id="6" name="Tabel 5">
            <a:extLst>
              <a:ext uri="{FF2B5EF4-FFF2-40B4-BE49-F238E27FC236}">
                <a16:creationId xmlns:a16="http://schemas.microsoft.com/office/drawing/2014/main" id="{A6E0B76B-9119-2F47-4350-24A61F8D0BE5}"/>
              </a:ext>
            </a:extLst>
          </p:cNvPr>
          <p:cNvGraphicFramePr>
            <a:graphicFrameLocks/>
          </p:cNvGraphicFramePr>
          <p:nvPr>
            <p:extLst>
              <p:ext uri="{D42A27DB-BD31-4B8C-83A1-F6EECF244321}">
                <p14:modId xmlns:p14="http://schemas.microsoft.com/office/powerpoint/2010/main" val="3287789126"/>
              </p:ext>
            </p:extLst>
          </p:nvPr>
        </p:nvGraphicFramePr>
        <p:xfrm>
          <a:off x="658719" y="1290000"/>
          <a:ext cx="9364400" cy="4883837"/>
        </p:xfrm>
        <a:graphic>
          <a:graphicData uri="http://schemas.openxmlformats.org/drawingml/2006/table">
            <a:tbl>
              <a:tblPr firstRow="1" bandRow="1">
                <a:tableStyleId>{2D5ABB26-0587-4C30-8999-92F81FD0307C}</a:tableStyleId>
              </a:tblPr>
              <a:tblGrid>
                <a:gridCol w="3862055">
                  <a:extLst>
                    <a:ext uri="{9D8B030D-6E8A-4147-A177-3AD203B41FA5}">
                      <a16:colId xmlns:a16="http://schemas.microsoft.com/office/drawing/2014/main" val="2595762287"/>
                    </a:ext>
                  </a:extLst>
                </a:gridCol>
                <a:gridCol w="1100469">
                  <a:extLst>
                    <a:ext uri="{9D8B030D-6E8A-4147-A177-3AD203B41FA5}">
                      <a16:colId xmlns:a16="http://schemas.microsoft.com/office/drawing/2014/main" val="980481401"/>
                    </a:ext>
                  </a:extLst>
                </a:gridCol>
                <a:gridCol w="1100469">
                  <a:extLst>
                    <a:ext uri="{9D8B030D-6E8A-4147-A177-3AD203B41FA5}">
                      <a16:colId xmlns:a16="http://schemas.microsoft.com/office/drawing/2014/main" val="3170834273"/>
                    </a:ext>
                  </a:extLst>
                </a:gridCol>
                <a:gridCol w="1100469">
                  <a:extLst>
                    <a:ext uri="{9D8B030D-6E8A-4147-A177-3AD203B41FA5}">
                      <a16:colId xmlns:a16="http://schemas.microsoft.com/office/drawing/2014/main" val="1646619884"/>
                    </a:ext>
                  </a:extLst>
                </a:gridCol>
                <a:gridCol w="1100469">
                  <a:extLst>
                    <a:ext uri="{9D8B030D-6E8A-4147-A177-3AD203B41FA5}">
                      <a16:colId xmlns:a16="http://schemas.microsoft.com/office/drawing/2014/main" val="2051643479"/>
                    </a:ext>
                  </a:extLst>
                </a:gridCol>
                <a:gridCol w="1100469">
                  <a:extLst>
                    <a:ext uri="{9D8B030D-6E8A-4147-A177-3AD203B41FA5}">
                      <a16:colId xmlns:a16="http://schemas.microsoft.com/office/drawing/2014/main" val="1435992274"/>
                    </a:ext>
                  </a:extLst>
                </a:gridCol>
              </a:tblGrid>
              <a:tr h="350220">
                <a:tc gridSpan="6">
                  <a:txBody>
                    <a:bodyPr/>
                    <a:lstStyle/>
                    <a:p>
                      <a:pPr algn="l"/>
                      <a:r>
                        <a:rPr lang="da-DK" sz="1600" b="1" baseline="0">
                          <a:solidFill>
                            <a:srgbClr val="04594F"/>
                          </a:solidFill>
                          <a:latin typeface="+mj-lt"/>
                        </a:rPr>
                        <a:t>Udlån og garantidebitorer fordelt på brancher</a:t>
                      </a:r>
                      <a:endParaRPr lang="en-GB" sz="1600" b="1" baseline="0">
                        <a:solidFill>
                          <a:srgbClr val="04594F"/>
                        </a:solidFill>
                        <a:latin typeface="+mj-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a:p>
                  </a:txBody>
                  <a:tcPr/>
                </a:tc>
                <a:tc hMerge="1">
                  <a:txBody>
                    <a:bodyPr/>
                    <a:lstStyle/>
                    <a:p>
                      <a:endParaRPr lang="da-DK"/>
                    </a:p>
                  </a:txBody>
                  <a:tcPr/>
                </a:tc>
                <a:tc hMerge="1">
                  <a:txBody>
                    <a:bodyPr/>
                    <a:lstStyle/>
                    <a:p>
                      <a:endParaRPr lang="en-GB" sz="800"/>
                    </a:p>
                  </a:txBody>
                  <a:tcPr/>
                </a:tc>
                <a:tc hMerge="1">
                  <a:txBody>
                    <a:bodyPr/>
                    <a:lstStyle/>
                    <a:p>
                      <a:endParaRPr lang="en-GB" sz="800"/>
                    </a:p>
                  </a:txBody>
                  <a:tcPr/>
                </a:tc>
                <a:tc hMerge="1">
                  <a:txBody>
                    <a:bodyPr/>
                    <a:lstStyle/>
                    <a:p>
                      <a:endParaRPr lang="en-GB" sz="800"/>
                    </a:p>
                  </a:txBody>
                  <a:tcPr/>
                </a:tc>
                <a:extLst>
                  <a:ext uri="{0D108BD9-81ED-4DB2-BD59-A6C34878D82A}">
                    <a16:rowId xmlns:a16="http://schemas.microsoft.com/office/drawing/2014/main" val="3253085188"/>
                  </a:ext>
                </a:extLst>
              </a:tr>
              <a:tr h="444441">
                <a:tc>
                  <a:txBody>
                    <a:bodyPr/>
                    <a:lstStyle/>
                    <a:p>
                      <a:endParaRPr lang="en-GB" sz="1200" b="1" baseline="0">
                        <a:solidFill>
                          <a:schemeClr val="accent4"/>
                        </a:solidFill>
                        <a:latin typeface="+mj-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200" b="1" baseline="0">
                          <a:solidFill>
                            <a:srgbClr val="04594F"/>
                          </a:solidFill>
                          <a:latin typeface="+mj-lt"/>
                        </a:rPr>
                        <a:t>31.03.2025</a:t>
                      </a:r>
                    </a:p>
                    <a:p>
                      <a:pPr algn="r"/>
                      <a:r>
                        <a:rPr lang="it-IT" sz="1200" b="1" baseline="0">
                          <a:solidFill>
                            <a:srgbClr val="04594F"/>
                          </a:solidFill>
                          <a:latin typeface="+mj-lt"/>
                        </a:rPr>
                        <a:t>%</a:t>
                      </a:r>
                    </a:p>
                  </a:txBody>
                  <a:tcPr marL="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200" b="1" baseline="0">
                          <a:solidFill>
                            <a:srgbClr val="04594F"/>
                          </a:solidFill>
                          <a:latin typeface="+mj-lt"/>
                        </a:rPr>
                        <a:t>2024</a:t>
                      </a:r>
                    </a:p>
                    <a:p>
                      <a:pPr algn="r"/>
                      <a:r>
                        <a:rPr lang="it-IT" sz="1200" b="1" baseline="0">
                          <a:solidFill>
                            <a:srgbClr val="04594F"/>
                          </a:solidFill>
                          <a:latin typeface="+mj-lt"/>
                        </a:rPr>
                        <a:t>%</a:t>
                      </a:r>
                    </a:p>
                  </a:txBody>
                  <a:tcPr marL="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200" b="1" baseline="0">
                          <a:solidFill>
                            <a:srgbClr val="04594F"/>
                          </a:solidFill>
                          <a:latin typeface="+mj-lt"/>
                        </a:rPr>
                        <a:t>2023</a:t>
                      </a:r>
                    </a:p>
                    <a:p>
                      <a:pPr algn="r"/>
                      <a:r>
                        <a:rPr lang="it-IT" sz="1200" b="1" baseline="0">
                          <a:solidFill>
                            <a:srgbClr val="04594F"/>
                          </a:solidFill>
                          <a:latin typeface="+mj-lt"/>
                        </a:rPr>
                        <a:t>%</a:t>
                      </a:r>
                    </a:p>
                  </a:txBody>
                  <a:tcPr marL="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200" b="1" baseline="0">
                          <a:solidFill>
                            <a:srgbClr val="04594F"/>
                          </a:solidFill>
                          <a:latin typeface="+mj-lt"/>
                        </a:rPr>
                        <a:t>2022</a:t>
                      </a:r>
                    </a:p>
                    <a:p>
                      <a:pPr algn="r"/>
                      <a:r>
                        <a:rPr lang="it-IT" sz="1200" b="1" baseline="0">
                          <a:solidFill>
                            <a:srgbClr val="04594F"/>
                          </a:solidFill>
                          <a:latin typeface="+mj-lt"/>
                        </a:rPr>
                        <a:t>%</a:t>
                      </a:r>
                    </a:p>
                  </a:txBody>
                  <a:tcPr marL="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200" b="1" baseline="0">
                          <a:solidFill>
                            <a:srgbClr val="04594F"/>
                          </a:solidFill>
                          <a:latin typeface="+mj-lt"/>
                        </a:rPr>
                        <a:t>2021</a:t>
                      </a:r>
                    </a:p>
                    <a:p>
                      <a:pPr algn="r"/>
                      <a:r>
                        <a:rPr lang="it-IT" sz="1200" b="1" baseline="0">
                          <a:solidFill>
                            <a:srgbClr val="04594F"/>
                          </a:solidFill>
                          <a:latin typeface="+mj-lt"/>
                        </a:rPr>
                        <a:t>%</a:t>
                      </a:r>
                    </a:p>
                  </a:txBody>
                  <a:tcPr marL="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6888100"/>
                  </a:ext>
                </a:extLst>
              </a:tr>
              <a:tr h="267751">
                <a:tc>
                  <a:txBody>
                    <a:bodyPr/>
                    <a:lstStyle/>
                    <a:p>
                      <a:pPr algn="l" fontAlgn="b"/>
                      <a:r>
                        <a:rPr lang="da-DK" sz="1200" b="1" i="0" u="none" strike="noStrike">
                          <a:solidFill>
                            <a:srgbClr val="08100A"/>
                          </a:solidFill>
                          <a:effectLst/>
                          <a:latin typeface="+mj-lt"/>
                        </a:rPr>
                        <a:t>Offentlige myndigheder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a:solidFill>
                            <a:srgbClr val="08100A"/>
                          </a:solidFill>
                          <a:effectLst/>
                          <a:latin typeface="+mj-lt"/>
                        </a:rPr>
                        <a:t>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algn="r" fontAlgn="b"/>
                      <a:r>
                        <a:rPr lang="da-DK" sz="1200" b="1" i="0" u="none" strike="noStrike">
                          <a:solidFill>
                            <a:srgbClr val="08100A"/>
                          </a:solidFill>
                          <a:effectLst/>
                          <a:latin typeface="+mj-lt"/>
                        </a:rPr>
                        <a:t>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a:solidFill>
                            <a:srgbClr val="08100A"/>
                          </a:solidFill>
                          <a:effectLst/>
                          <a:latin typeface="+mj-lt"/>
                        </a:rPr>
                        <a:t>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200" b="1" i="0" u="none" strike="noStrike" kern="1200">
                          <a:solidFill>
                            <a:srgbClr val="08100A"/>
                          </a:solidFill>
                          <a:effectLst/>
                          <a:latin typeface="+mj-lt"/>
                          <a:ea typeface="+mn-ea"/>
                          <a:cs typeface="+mn-cs"/>
                        </a:rPr>
                        <a:t>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a:solidFill>
                            <a:srgbClr val="08100A"/>
                          </a:solidFill>
                          <a:effectLst/>
                          <a:latin typeface="+mj-lt"/>
                        </a:rPr>
                        <a:t>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4320239"/>
                  </a:ext>
                </a:extLst>
              </a:tr>
              <a:tr h="357232">
                <a:tc>
                  <a:txBody>
                    <a:bodyPr/>
                    <a:lstStyle/>
                    <a:p>
                      <a:pPr algn="l" fontAlgn="b"/>
                      <a:r>
                        <a:rPr lang="da-DK" sz="1200" b="1" i="0" u="none" strike="noStrike">
                          <a:solidFill>
                            <a:srgbClr val="08100A"/>
                          </a:solidFill>
                          <a:effectLst/>
                          <a:latin typeface="+mj-lt"/>
                        </a:rPr>
                        <a:t>Erhverv</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200" b="1" i="0" u="none" strike="noStrike">
                        <a:solidFill>
                          <a:srgbClr val="08100A"/>
                        </a:solidFill>
                        <a:effectLst/>
                        <a:latin typeface="+mj-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algn="l" fontAlgn="b"/>
                      <a:endParaRPr lang="da-DK" sz="1200" b="1" i="0" u="none" strike="noStrike">
                        <a:solidFill>
                          <a:srgbClr val="08100A"/>
                        </a:solidFill>
                        <a:effectLst/>
                        <a:latin typeface="+mj-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da-DK" sz="1200" b="1" i="0" u="none" strike="noStrike">
                        <a:solidFill>
                          <a:srgbClr val="08100A"/>
                        </a:solidFill>
                        <a:effectLst/>
                        <a:latin typeface="+mj-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200" b="0" i="0" u="none" strike="noStrike" kern="1200">
                        <a:solidFill>
                          <a:srgbClr val="08100A"/>
                        </a:solidFill>
                        <a:effectLst/>
                        <a:latin typeface="+mj-lt"/>
                        <a:ea typeface="+mn-ea"/>
                        <a:cs typeface="+mn-cs"/>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200" b="0" i="0" u="none" strike="noStrike">
                        <a:solidFill>
                          <a:srgbClr val="08100A"/>
                        </a:solidFill>
                        <a:effectLst/>
                        <a:latin typeface="+mj-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7150606"/>
                  </a:ext>
                </a:extLst>
              </a:tr>
              <a:tr h="267751">
                <a:tc>
                  <a:txBody>
                    <a:bodyPr/>
                    <a:lstStyle/>
                    <a:p>
                      <a:pPr algn="l" fontAlgn="b"/>
                      <a:r>
                        <a:rPr lang="da-DK" sz="1200" b="0" i="0" u="none" strike="noStrike">
                          <a:solidFill>
                            <a:srgbClr val="08100A"/>
                          </a:solidFill>
                          <a:effectLst/>
                          <a:latin typeface="+mj-lt"/>
                        </a:rPr>
                        <a:t>Landbrug, jagt, skovbrug og fiskeri</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rgbClr val="08100A"/>
                          </a:solidFill>
                          <a:effectLst/>
                          <a:latin typeface="+mj-lt"/>
                        </a:rPr>
                        <a:t>9,6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algn="r" fontAlgn="b"/>
                      <a:r>
                        <a:rPr lang="da-DK" sz="1200" b="0" i="0" u="none" strike="noStrike">
                          <a:solidFill>
                            <a:srgbClr val="08100A"/>
                          </a:solidFill>
                          <a:effectLst/>
                          <a:latin typeface="+mj-lt"/>
                        </a:rPr>
                        <a:t>9,7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a:solidFill>
                            <a:srgbClr val="08100A"/>
                          </a:solidFill>
                          <a:effectLst/>
                          <a:latin typeface="+mj-lt"/>
                        </a:rPr>
                        <a:t>10,4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200" b="0" i="0" u="none" strike="noStrike" kern="1200">
                          <a:solidFill>
                            <a:srgbClr val="08100A"/>
                          </a:solidFill>
                          <a:effectLst/>
                          <a:latin typeface="+mj-lt"/>
                          <a:ea typeface="+mn-ea"/>
                          <a:cs typeface="+mn-cs"/>
                        </a:rPr>
                        <a:t>9,7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rgbClr val="08100A"/>
                          </a:solidFill>
                          <a:effectLst/>
                          <a:latin typeface="+mj-lt"/>
                        </a:rPr>
                        <a:t>9,1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6276234"/>
                  </a:ext>
                </a:extLst>
              </a:tr>
              <a:tr h="267751">
                <a:tc>
                  <a:txBody>
                    <a:bodyPr/>
                    <a:lstStyle/>
                    <a:p>
                      <a:pPr algn="l" fontAlgn="b"/>
                      <a:r>
                        <a:rPr lang="da-DK" sz="1200" b="0" i="0" u="none" strike="noStrike">
                          <a:solidFill>
                            <a:srgbClr val="08100A"/>
                          </a:solidFill>
                          <a:effectLst/>
                          <a:latin typeface="+mj-lt"/>
                        </a:rPr>
                        <a:t>Industri og råstofudvinding</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rgbClr val="08100A"/>
                          </a:solidFill>
                          <a:effectLst/>
                          <a:latin typeface="+mj-lt"/>
                        </a:rPr>
                        <a:t>3,6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algn="r" fontAlgn="b"/>
                      <a:r>
                        <a:rPr lang="da-DK" sz="1200" b="0" i="0" u="none" strike="noStrike">
                          <a:solidFill>
                            <a:srgbClr val="08100A"/>
                          </a:solidFill>
                          <a:effectLst/>
                          <a:latin typeface="+mj-lt"/>
                        </a:rPr>
                        <a:t>3,6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a:solidFill>
                            <a:srgbClr val="08100A"/>
                          </a:solidFill>
                          <a:effectLst/>
                          <a:latin typeface="+mj-lt"/>
                        </a:rPr>
                        <a:t>3,1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200" b="0" i="0" u="none" strike="noStrike" kern="1200">
                          <a:solidFill>
                            <a:srgbClr val="08100A"/>
                          </a:solidFill>
                          <a:effectLst/>
                          <a:latin typeface="+mj-lt"/>
                          <a:ea typeface="+mn-ea"/>
                          <a:cs typeface="+mn-cs"/>
                        </a:rPr>
                        <a:t>3,2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rgbClr val="08100A"/>
                          </a:solidFill>
                          <a:effectLst/>
                          <a:latin typeface="+mj-lt"/>
                        </a:rPr>
                        <a:t>2,4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436517"/>
                  </a:ext>
                </a:extLst>
              </a:tr>
              <a:tr h="267751">
                <a:tc>
                  <a:txBody>
                    <a:bodyPr/>
                    <a:lstStyle/>
                    <a:p>
                      <a:pPr algn="l" fontAlgn="b"/>
                      <a:r>
                        <a:rPr lang="da-DK" sz="1200" b="0" i="0" u="none" strike="noStrike">
                          <a:solidFill>
                            <a:srgbClr val="08100A"/>
                          </a:solidFill>
                          <a:effectLst/>
                          <a:latin typeface="+mj-lt"/>
                        </a:rPr>
                        <a:t>Energiforsyning</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rgbClr val="08100A"/>
                          </a:solidFill>
                          <a:effectLst/>
                          <a:latin typeface="+mj-lt"/>
                        </a:rPr>
                        <a:t>0,9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algn="r" fontAlgn="b"/>
                      <a:r>
                        <a:rPr lang="da-DK" sz="1200" b="0" i="0" u="none" strike="noStrike">
                          <a:solidFill>
                            <a:srgbClr val="08100A"/>
                          </a:solidFill>
                          <a:effectLst/>
                          <a:latin typeface="+mj-lt"/>
                        </a:rPr>
                        <a:t>0,4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a:solidFill>
                            <a:srgbClr val="08100A"/>
                          </a:solidFill>
                          <a:effectLst/>
                          <a:latin typeface="+mj-lt"/>
                        </a:rPr>
                        <a:t>0,4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200" b="0" i="0" u="none" strike="noStrike" kern="1200">
                          <a:solidFill>
                            <a:srgbClr val="08100A"/>
                          </a:solidFill>
                          <a:effectLst/>
                          <a:latin typeface="+mj-lt"/>
                          <a:ea typeface="+mn-ea"/>
                          <a:cs typeface="+mn-cs"/>
                        </a:rPr>
                        <a:t>0,3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rgbClr val="08100A"/>
                          </a:solidFill>
                          <a:effectLst/>
                          <a:latin typeface="+mj-lt"/>
                        </a:rPr>
                        <a:t>0,2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6324887"/>
                  </a:ext>
                </a:extLst>
              </a:tr>
              <a:tr h="267751">
                <a:tc>
                  <a:txBody>
                    <a:bodyPr/>
                    <a:lstStyle/>
                    <a:p>
                      <a:pPr algn="l" fontAlgn="b"/>
                      <a:r>
                        <a:rPr lang="da-DK" sz="1200" b="0" i="0" u="none" strike="noStrike">
                          <a:solidFill>
                            <a:srgbClr val="08100A"/>
                          </a:solidFill>
                          <a:effectLst/>
                          <a:latin typeface="+mj-lt"/>
                        </a:rPr>
                        <a:t>Bygge og anlæg</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rgbClr val="08100A"/>
                          </a:solidFill>
                          <a:effectLst/>
                          <a:latin typeface="+mj-lt"/>
                        </a:rPr>
                        <a:t>4,7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algn="r" fontAlgn="b"/>
                      <a:r>
                        <a:rPr lang="da-DK" sz="1200" b="0" i="0" u="none" strike="noStrike">
                          <a:solidFill>
                            <a:srgbClr val="08100A"/>
                          </a:solidFill>
                          <a:effectLst/>
                          <a:latin typeface="+mj-lt"/>
                        </a:rPr>
                        <a:t>5,4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a:solidFill>
                            <a:srgbClr val="08100A"/>
                          </a:solidFill>
                          <a:effectLst/>
                          <a:latin typeface="+mj-lt"/>
                        </a:rPr>
                        <a:t>5,2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200" b="0" i="0" u="none" strike="noStrike" kern="1200">
                          <a:solidFill>
                            <a:srgbClr val="08100A"/>
                          </a:solidFill>
                          <a:effectLst/>
                          <a:latin typeface="+mj-lt"/>
                          <a:ea typeface="+mn-ea"/>
                          <a:cs typeface="+mn-cs"/>
                        </a:rPr>
                        <a:t>5,7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rgbClr val="08100A"/>
                          </a:solidFill>
                          <a:effectLst/>
                          <a:latin typeface="+mj-lt"/>
                        </a:rPr>
                        <a:t>5,9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8605552"/>
                  </a:ext>
                </a:extLst>
              </a:tr>
              <a:tr h="267751">
                <a:tc>
                  <a:txBody>
                    <a:bodyPr/>
                    <a:lstStyle/>
                    <a:p>
                      <a:pPr algn="l" fontAlgn="b"/>
                      <a:r>
                        <a:rPr lang="da-DK" sz="1200" b="0" i="0" u="none" strike="noStrike">
                          <a:solidFill>
                            <a:srgbClr val="08100A"/>
                          </a:solidFill>
                          <a:effectLst/>
                          <a:latin typeface="+mj-lt"/>
                        </a:rPr>
                        <a:t>Handel</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rgbClr val="08100A"/>
                          </a:solidFill>
                          <a:effectLst/>
                          <a:latin typeface="+mj-lt"/>
                        </a:rPr>
                        <a:t>7,2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algn="r" fontAlgn="b"/>
                      <a:r>
                        <a:rPr lang="da-DK" sz="1200" b="0" i="0" u="none" strike="noStrike">
                          <a:solidFill>
                            <a:srgbClr val="08100A"/>
                          </a:solidFill>
                          <a:effectLst/>
                          <a:latin typeface="+mj-lt"/>
                        </a:rPr>
                        <a:t>7,6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a:solidFill>
                            <a:srgbClr val="08100A"/>
                          </a:solidFill>
                          <a:effectLst/>
                          <a:latin typeface="+mj-lt"/>
                        </a:rPr>
                        <a:t>7,1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200" b="0" i="0" u="none" strike="noStrike" kern="1200">
                          <a:solidFill>
                            <a:srgbClr val="08100A"/>
                          </a:solidFill>
                          <a:effectLst/>
                          <a:latin typeface="+mj-lt"/>
                          <a:ea typeface="+mn-ea"/>
                          <a:cs typeface="+mn-cs"/>
                        </a:rPr>
                        <a:t>7,0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rgbClr val="08100A"/>
                          </a:solidFill>
                          <a:effectLst/>
                          <a:latin typeface="+mj-lt"/>
                        </a:rPr>
                        <a:t>5,4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6491958"/>
                  </a:ext>
                </a:extLst>
              </a:tr>
              <a:tr h="267751">
                <a:tc>
                  <a:txBody>
                    <a:bodyPr/>
                    <a:lstStyle/>
                    <a:p>
                      <a:pPr algn="l" fontAlgn="b"/>
                      <a:r>
                        <a:rPr lang="da-DK" sz="1200" b="0" i="0" u="none" strike="noStrike">
                          <a:solidFill>
                            <a:srgbClr val="08100A"/>
                          </a:solidFill>
                          <a:effectLst/>
                          <a:latin typeface="+mj-lt"/>
                        </a:rPr>
                        <a:t>Transport, hoteller og restauranter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rgbClr val="08100A"/>
                          </a:solidFill>
                          <a:effectLst/>
                          <a:latin typeface="+mj-lt"/>
                        </a:rPr>
                        <a:t>3,1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algn="r" fontAlgn="b"/>
                      <a:r>
                        <a:rPr lang="da-DK" sz="1200" b="0" i="0" u="none" strike="noStrike">
                          <a:solidFill>
                            <a:srgbClr val="08100A"/>
                          </a:solidFill>
                          <a:effectLst/>
                          <a:latin typeface="+mj-lt"/>
                        </a:rPr>
                        <a:t>2,9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a:solidFill>
                            <a:srgbClr val="08100A"/>
                          </a:solidFill>
                          <a:effectLst/>
                          <a:latin typeface="+mj-lt"/>
                        </a:rPr>
                        <a:t>2,9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200" b="0" i="0" u="none" strike="noStrike" kern="1200">
                          <a:solidFill>
                            <a:srgbClr val="08100A"/>
                          </a:solidFill>
                          <a:effectLst/>
                          <a:latin typeface="+mj-lt"/>
                          <a:ea typeface="+mn-ea"/>
                          <a:cs typeface="+mn-cs"/>
                        </a:rPr>
                        <a:t>2,3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rgbClr val="08100A"/>
                          </a:solidFill>
                          <a:effectLst/>
                          <a:latin typeface="+mj-lt"/>
                        </a:rPr>
                        <a:t>1,9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9859490"/>
                  </a:ext>
                </a:extLst>
              </a:tr>
              <a:tr h="267751">
                <a:tc>
                  <a:txBody>
                    <a:bodyPr/>
                    <a:lstStyle/>
                    <a:p>
                      <a:pPr algn="l" fontAlgn="b"/>
                      <a:r>
                        <a:rPr lang="da-DK" sz="1200" b="0" i="0" u="none" strike="noStrike">
                          <a:solidFill>
                            <a:srgbClr val="08100A"/>
                          </a:solidFill>
                          <a:effectLst/>
                          <a:latin typeface="+mj-lt"/>
                        </a:rPr>
                        <a:t>Information og kommunikation</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rgbClr val="08100A"/>
                          </a:solidFill>
                          <a:effectLst/>
                          <a:latin typeface="+mj-lt"/>
                        </a:rPr>
                        <a:t>0,6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algn="r" fontAlgn="b"/>
                      <a:r>
                        <a:rPr lang="da-DK" sz="1200" b="0" i="0" u="none" strike="noStrike">
                          <a:solidFill>
                            <a:srgbClr val="08100A"/>
                          </a:solidFill>
                          <a:effectLst/>
                          <a:latin typeface="+mj-lt"/>
                        </a:rPr>
                        <a:t>0,7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a:solidFill>
                            <a:srgbClr val="08100A"/>
                          </a:solidFill>
                          <a:effectLst/>
                          <a:latin typeface="+mj-lt"/>
                        </a:rPr>
                        <a:t>0,7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200" b="0" i="0" u="none" strike="noStrike" kern="1200">
                          <a:solidFill>
                            <a:srgbClr val="08100A"/>
                          </a:solidFill>
                          <a:effectLst/>
                          <a:latin typeface="+mj-lt"/>
                          <a:ea typeface="+mn-ea"/>
                          <a:cs typeface="+mn-cs"/>
                        </a:rPr>
                        <a:t>0,9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rgbClr val="08100A"/>
                          </a:solidFill>
                          <a:effectLst/>
                          <a:latin typeface="+mj-lt"/>
                        </a:rPr>
                        <a:t>0,7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6687583"/>
                  </a:ext>
                </a:extLst>
              </a:tr>
              <a:tr h="267751">
                <a:tc>
                  <a:txBody>
                    <a:bodyPr/>
                    <a:lstStyle/>
                    <a:p>
                      <a:pPr algn="l" fontAlgn="b"/>
                      <a:r>
                        <a:rPr lang="da-DK" sz="1200" b="0" i="0" u="none" strike="noStrike">
                          <a:solidFill>
                            <a:srgbClr val="08100A"/>
                          </a:solidFill>
                          <a:effectLst/>
                          <a:latin typeface="+mj-lt"/>
                        </a:rPr>
                        <a:t>Finansiering og forsikring</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rgbClr val="08100A"/>
                          </a:solidFill>
                          <a:effectLst/>
                          <a:latin typeface="+mj-lt"/>
                        </a:rPr>
                        <a:t>5,5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algn="r" fontAlgn="b"/>
                      <a:r>
                        <a:rPr lang="da-DK" sz="1200" b="0" i="0" u="none" strike="noStrike">
                          <a:solidFill>
                            <a:srgbClr val="08100A"/>
                          </a:solidFill>
                          <a:effectLst/>
                          <a:latin typeface="+mj-lt"/>
                        </a:rPr>
                        <a:t>5,6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a:solidFill>
                            <a:srgbClr val="08100A"/>
                          </a:solidFill>
                          <a:effectLst/>
                          <a:latin typeface="+mj-lt"/>
                        </a:rPr>
                        <a:t>5,7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200" b="0" i="0" u="none" strike="noStrike" kern="1200">
                          <a:solidFill>
                            <a:srgbClr val="08100A"/>
                          </a:solidFill>
                          <a:effectLst/>
                          <a:latin typeface="+mj-lt"/>
                          <a:ea typeface="+mn-ea"/>
                          <a:cs typeface="+mn-cs"/>
                        </a:rPr>
                        <a:t>5,1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rgbClr val="08100A"/>
                          </a:solidFill>
                          <a:effectLst/>
                          <a:latin typeface="+mj-lt"/>
                        </a:rPr>
                        <a:t>5,0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4434217"/>
                  </a:ext>
                </a:extLst>
              </a:tr>
              <a:tr h="267751">
                <a:tc>
                  <a:txBody>
                    <a:bodyPr/>
                    <a:lstStyle/>
                    <a:p>
                      <a:pPr algn="l" fontAlgn="b"/>
                      <a:r>
                        <a:rPr lang="da-DK" sz="1200" b="0" i="0" u="none" strike="noStrike">
                          <a:solidFill>
                            <a:srgbClr val="08100A"/>
                          </a:solidFill>
                          <a:effectLst/>
                          <a:latin typeface="+mj-lt"/>
                        </a:rPr>
                        <a:t>Fast ejendom</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a:solidFill>
                            <a:srgbClr val="08100A"/>
                          </a:solidFill>
                          <a:effectLst/>
                          <a:latin typeface="+mj-lt"/>
                        </a:rPr>
                        <a:t>8,5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da-DK" sz="1200" b="0" i="0" u="none" strike="noStrike">
                          <a:solidFill>
                            <a:srgbClr val="08100A"/>
                          </a:solidFill>
                          <a:effectLst/>
                          <a:latin typeface="+mj-lt"/>
                        </a:rPr>
                        <a:t>8,0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a:solidFill>
                            <a:srgbClr val="08100A"/>
                          </a:solidFill>
                          <a:effectLst/>
                          <a:latin typeface="+mj-lt"/>
                        </a:rPr>
                        <a:t>9,0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da-DK" sz="1200" b="0" i="0" u="none" strike="noStrike" kern="1200">
                          <a:solidFill>
                            <a:srgbClr val="08100A"/>
                          </a:solidFill>
                          <a:effectLst/>
                          <a:latin typeface="+mj-lt"/>
                          <a:ea typeface="+mn-ea"/>
                          <a:cs typeface="+mn-cs"/>
                        </a:rPr>
                        <a:t>9,0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a:solidFill>
                            <a:srgbClr val="08100A"/>
                          </a:solidFill>
                          <a:effectLst/>
                          <a:latin typeface="+mj-lt"/>
                        </a:rPr>
                        <a:t>9,4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6222632"/>
                  </a:ext>
                </a:extLst>
              </a:tr>
              <a:tr h="266518">
                <a:tc>
                  <a:txBody>
                    <a:bodyPr/>
                    <a:lstStyle/>
                    <a:p>
                      <a:pPr algn="l" fontAlgn="b"/>
                      <a:r>
                        <a:rPr lang="da-DK" sz="1200" b="0" i="0" u="none" strike="noStrike">
                          <a:solidFill>
                            <a:srgbClr val="08100A"/>
                          </a:solidFill>
                          <a:effectLst/>
                          <a:latin typeface="+mj-lt"/>
                        </a:rPr>
                        <a:t>Øvrige erhverv</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rgbClr val="08100A"/>
                          </a:solidFill>
                          <a:effectLst/>
                          <a:latin typeface="+mj-lt"/>
                        </a:rPr>
                        <a:t>10,3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algn="r" fontAlgn="b"/>
                      <a:r>
                        <a:rPr lang="da-DK" sz="1200" b="0" i="0" u="none" strike="noStrike">
                          <a:solidFill>
                            <a:srgbClr val="08100A"/>
                          </a:solidFill>
                          <a:effectLst/>
                          <a:latin typeface="+mj-lt"/>
                        </a:rPr>
                        <a:t>10,1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a:solidFill>
                            <a:srgbClr val="08100A"/>
                          </a:solidFill>
                          <a:effectLst/>
                          <a:latin typeface="+mj-lt"/>
                        </a:rPr>
                        <a:t>9,0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200" b="0" i="0" u="none" strike="noStrike" kern="1200">
                          <a:solidFill>
                            <a:srgbClr val="08100A"/>
                          </a:solidFill>
                          <a:effectLst/>
                          <a:latin typeface="+mj-lt"/>
                          <a:ea typeface="+mn-ea"/>
                          <a:cs typeface="+mn-cs"/>
                        </a:rPr>
                        <a:t>7,5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rgbClr val="08100A"/>
                          </a:solidFill>
                          <a:effectLst/>
                          <a:latin typeface="+mj-lt"/>
                        </a:rPr>
                        <a:t>6,1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5091084"/>
                  </a:ext>
                </a:extLst>
              </a:tr>
              <a:tr h="266518">
                <a:tc>
                  <a:txBody>
                    <a:bodyPr/>
                    <a:lstStyle/>
                    <a:p>
                      <a:pPr algn="l" fontAlgn="b"/>
                      <a:r>
                        <a:rPr lang="da-DK" sz="1200" b="1" i="0" u="none" strike="noStrike">
                          <a:solidFill>
                            <a:srgbClr val="08100A"/>
                          </a:solidFill>
                          <a:effectLst/>
                          <a:latin typeface="+mj-lt"/>
                        </a:rPr>
                        <a:t>I alt erhverv</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a:solidFill>
                            <a:srgbClr val="08100A"/>
                          </a:solidFill>
                          <a:effectLst/>
                          <a:latin typeface="+mj-lt"/>
                        </a:rPr>
                        <a:t>54,0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algn="r" fontAlgn="b"/>
                      <a:r>
                        <a:rPr lang="da-DK" sz="1200" b="1" i="0" u="none" strike="noStrike">
                          <a:solidFill>
                            <a:srgbClr val="08100A"/>
                          </a:solidFill>
                          <a:effectLst/>
                          <a:latin typeface="+mj-lt"/>
                        </a:rPr>
                        <a:t>54,0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a:solidFill>
                            <a:srgbClr val="08100A"/>
                          </a:solidFill>
                          <a:effectLst/>
                          <a:latin typeface="+mj-lt"/>
                        </a:rPr>
                        <a:t>53,5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200" b="1" i="0" u="none" strike="noStrike" kern="1200">
                          <a:solidFill>
                            <a:srgbClr val="08100A"/>
                          </a:solidFill>
                          <a:effectLst/>
                          <a:latin typeface="+mj-lt"/>
                          <a:ea typeface="+mn-ea"/>
                          <a:cs typeface="+mn-cs"/>
                        </a:rPr>
                        <a:t>50,6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a:solidFill>
                            <a:srgbClr val="08100A"/>
                          </a:solidFill>
                          <a:effectLst/>
                          <a:latin typeface="+mj-lt"/>
                        </a:rPr>
                        <a:t>46,0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5140620"/>
                  </a:ext>
                </a:extLst>
              </a:tr>
              <a:tr h="0">
                <a:tc>
                  <a:txBody>
                    <a:bodyPr/>
                    <a:lstStyle/>
                    <a:p>
                      <a:pPr algn="l" fontAlgn="b"/>
                      <a:r>
                        <a:rPr lang="da-DK" sz="1200" b="1" i="0" u="none" strike="noStrike">
                          <a:solidFill>
                            <a:srgbClr val="08100A"/>
                          </a:solidFill>
                          <a:effectLst/>
                          <a:latin typeface="+mj-lt"/>
                        </a:rPr>
                        <a:t>Private</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a:solidFill>
                            <a:srgbClr val="08100A"/>
                          </a:solidFill>
                          <a:effectLst/>
                          <a:latin typeface="+mj-lt"/>
                        </a:rPr>
                        <a:t>45,9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algn="r" fontAlgn="b"/>
                      <a:r>
                        <a:rPr lang="da-DK" sz="1200" b="1" i="0" u="none" strike="noStrike">
                          <a:solidFill>
                            <a:srgbClr val="08100A"/>
                          </a:solidFill>
                          <a:effectLst/>
                          <a:latin typeface="+mj-lt"/>
                        </a:rPr>
                        <a:t>45,9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a:solidFill>
                            <a:srgbClr val="08100A"/>
                          </a:solidFill>
                          <a:effectLst/>
                          <a:latin typeface="+mj-lt"/>
                        </a:rPr>
                        <a:t>46,4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200" b="1" i="0" u="none" strike="noStrike" kern="1200">
                          <a:solidFill>
                            <a:srgbClr val="08100A"/>
                          </a:solidFill>
                          <a:effectLst/>
                          <a:latin typeface="+mj-lt"/>
                          <a:ea typeface="+mn-ea"/>
                          <a:cs typeface="+mn-cs"/>
                        </a:rPr>
                        <a:t>49,3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a:solidFill>
                            <a:srgbClr val="08100A"/>
                          </a:solidFill>
                          <a:effectLst/>
                          <a:latin typeface="+mj-lt"/>
                        </a:rPr>
                        <a:t>53,9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2697074"/>
                  </a:ext>
                </a:extLst>
              </a:tr>
              <a:tr h="266518">
                <a:tc>
                  <a:txBody>
                    <a:bodyPr/>
                    <a:lstStyle/>
                    <a:p>
                      <a:pPr algn="l" fontAlgn="b"/>
                      <a:r>
                        <a:rPr lang="da-DK" sz="1200" b="1" i="0" u="none" strike="noStrike">
                          <a:solidFill>
                            <a:srgbClr val="08100A"/>
                          </a:solidFill>
                          <a:effectLst/>
                          <a:latin typeface="+mj-lt"/>
                        </a:rPr>
                        <a:t>I alt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a:solidFill>
                            <a:srgbClr val="08100A"/>
                          </a:solidFill>
                          <a:effectLst/>
                          <a:latin typeface="+mj-lt"/>
                        </a:rPr>
                        <a:t>100,0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algn="r" fontAlgn="b"/>
                      <a:r>
                        <a:rPr lang="da-DK" sz="1200" b="1" i="0" u="none" strike="noStrike">
                          <a:solidFill>
                            <a:srgbClr val="08100A"/>
                          </a:solidFill>
                          <a:effectLst/>
                          <a:latin typeface="+mj-lt"/>
                        </a:rPr>
                        <a:t>100,0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a:solidFill>
                            <a:srgbClr val="08100A"/>
                          </a:solidFill>
                          <a:effectLst/>
                          <a:latin typeface="+mj-lt"/>
                        </a:rPr>
                        <a:t>100,0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200" b="1" i="0" u="none" strike="noStrike" kern="1200">
                          <a:solidFill>
                            <a:srgbClr val="08100A"/>
                          </a:solidFill>
                          <a:effectLst/>
                          <a:latin typeface="+mj-lt"/>
                          <a:ea typeface="+mn-ea"/>
                          <a:cs typeface="+mn-cs"/>
                        </a:rPr>
                        <a:t>100,0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a:solidFill>
                            <a:srgbClr val="08100A"/>
                          </a:solidFill>
                          <a:effectLst/>
                          <a:latin typeface="+mj-lt"/>
                        </a:rPr>
                        <a:t>100,0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3946135"/>
                  </a:ext>
                </a:extLst>
              </a:tr>
            </a:tbl>
          </a:graphicData>
        </a:graphic>
      </p:graphicFrame>
      <p:sp>
        <p:nvSpPr>
          <p:cNvPr id="3" name="Pladsholder til sidefod 2">
            <a:extLst>
              <a:ext uri="{FF2B5EF4-FFF2-40B4-BE49-F238E27FC236}">
                <a16:creationId xmlns:a16="http://schemas.microsoft.com/office/drawing/2014/main" id="{31961DA5-2F7A-AE98-3EB2-BA6A5D35187B}"/>
              </a:ext>
            </a:extLst>
          </p:cNvPr>
          <p:cNvSpPr>
            <a:spLocks noGrp="1"/>
          </p:cNvSpPr>
          <p:nvPr>
            <p:ph type="ftr" sz="quarter" idx="11"/>
          </p:nvPr>
        </p:nvSpPr>
        <p:spPr/>
        <p:txBody>
          <a:bodyPr/>
          <a:lstStyle/>
          <a:p>
            <a:r>
              <a:rPr lang="da-DK"/>
              <a:t>Delårsrapport, 1. kvartal 2025</a:t>
            </a:r>
          </a:p>
        </p:txBody>
      </p:sp>
    </p:spTree>
    <p:extLst>
      <p:ext uri="{BB962C8B-B14F-4D97-AF65-F5344CB8AC3E}">
        <p14:creationId xmlns:p14="http://schemas.microsoft.com/office/powerpoint/2010/main" val="206426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a:extLst>
              <a:ext uri="{FF2B5EF4-FFF2-40B4-BE49-F238E27FC236}">
                <a16:creationId xmlns:a16="http://schemas.microsoft.com/office/drawing/2014/main" id="{5717FF03-52EB-415A-EAF5-97ED1317E3E0}"/>
              </a:ext>
            </a:extLst>
          </p:cNvPr>
          <p:cNvSpPr>
            <a:spLocks noGrp="1"/>
          </p:cNvSpPr>
          <p:nvPr>
            <p:ph type="sldNum" sz="quarter" idx="12"/>
          </p:nvPr>
        </p:nvSpPr>
        <p:spPr/>
        <p:txBody>
          <a:bodyPr/>
          <a:lstStyle/>
          <a:p>
            <a:fld id="{CD3521F6-ABE2-DF4A-A30A-AF2564ABEA76}" type="slidenum">
              <a:rPr lang="da-DK" smtClean="0">
                <a:solidFill>
                  <a:schemeClr val="accent2"/>
                </a:solidFill>
              </a:rPr>
              <a:t>23</a:t>
            </a:fld>
            <a:endParaRPr lang="da-DK">
              <a:solidFill>
                <a:schemeClr val="accent2"/>
              </a:solidFill>
            </a:endParaRPr>
          </a:p>
        </p:txBody>
      </p:sp>
      <p:sp>
        <p:nvSpPr>
          <p:cNvPr id="3" name="Pladsholder til sidefod 2">
            <a:extLst>
              <a:ext uri="{FF2B5EF4-FFF2-40B4-BE49-F238E27FC236}">
                <a16:creationId xmlns:a16="http://schemas.microsoft.com/office/drawing/2014/main" id="{BA2DAD8A-8FF0-9605-7DD6-CF5D9FB4E589}"/>
              </a:ext>
            </a:extLst>
          </p:cNvPr>
          <p:cNvSpPr>
            <a:spLocks noGrp="1"/>
          </p:cNvSpPr>
          <p:nvPr>
            <p:ph type="ftr" sz="quarter" idx="11"/>
          </p:nvPr>
        </p:nvSpPr>
        <p:spPr/>
        <p:txBody>
          <a:bodyPr/>
          <a:lstStyle/>
          <a:p>
            <a:r>
              <a:rPr lang="da-DK"/>
              <a:t>Delårsrapport, 1. kvartal 2025</a:t>
            </a:r>
          </a:p>
        </p:txBody>
      </p:sp>
    </p:spTree>
    <p:extLst>
      <p:ext uri="{BB962C8B-B14F-4D97-AF65-F5344CB8AC3E}">
        <p14:creationId xmlns:p14="http://schemas.microsoft.com/office/powerpoint/2010/main" val="2186027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E5681D85-2C8F-0324-7346-2BC6373977D2}"/>
              </a:ext>
            </a:extLst>
          </p:cNvPr>
          <p:cNvSpPr>
            <a:spLocks noGrp="1"/>
          </p:cNvSpPr>
          <p:nvPr>
            <p:ph type="sldNum" sz="quarter" idx="12"/>
          </p:nvPr>
        </p:nvSpPr>
        <p:spPr/>
        <p:txBody>
          <a:bodyPr/>
          <a:lstStyle/>
          <a:p>
            <a:fld id="{CD3521F6-ABE2-DF4A-A30A-AF2564ABEA76}" type="slidenum">
              <a:rPr lang="da-DK" smtClean="0"/>
              <a:pPr/>
              <a:t>3</a:t>
            </a:fld>
            <a:endParaRPr lang="da-DK"/>
          </a:p>
        </p:txBody>
      </p:sp>
      <p:sp>
        <p:nvSpPr>
          <p:cNvPr id="6" name="Pladsholder til tekst 8">
            <a:extLst>
              <a:ext uri="{FF2B5EF4-FFF2-40B4-BE49-F238E27FC236}">
                <a16:creationId xmlns:a16="http://schemas.microsoft.com/office/drawing/2014/main" id="{73F50787-897C-A8A2-1BA3-D235B6C0FED1}"/>
              </a:ext>
            </a:extLst>
          </p:cNvPr>
          <p:cNvSpPr txBox="1">
            <a:spLocks/>
          </p:cNvSpPr>
          <p:nvPr/>
        </p:nvSpPr>
        <p:spPr>
          <a:xfrm>
            <a:off x="540000" y="486000"/>
            <a:ext cx="10515600" cy="1115566"/>
          </a:xfrm>
          <a:prstGeom prst="rect">
            <a:avLst/>
          </a:prstGeom>
        </p:spPr>
        <p:txBody>
          <a:bodyPr/>
          <a:lstStyle>
            <a:lvl1pPr marL="228600" indent="-228600" algn="l" defTabSz="914400" rtl="0" eaLnBrk="1" latinLnBrk="0" hangingPunct="1">
              <a:lnSpc>
                <a:spcPct val="90000"/>
              </a:lnSpc>
              <a:spcBef>
                <a:spcPts val="1000"/>
              </a:spcBef>
              <a:buFont typeface="Arial"/>
              <a:buChar char="•"/>
              <a:defRPr sz="2400" b="0" i="0" kern="1200">
                <a:solidFill>
                  <a:srgbClr val="676767"/>
                </a:solidFill>
                <a:latin typeface="Arial" panose="020B0604020202020204" pitchFamily="34" charset="0"/>
                <a:ea typeface="Arial" panose="020B0604020202020204" pitchFamily="34" charset="0"/>
                <a:cs typeface="Arial" panose="020B0604020202020204" pitchFamily="34" charset="0"/>
              </a:defRPr>
            </a:lvl1pPr>
            <a:lvl2pPr marL="500063" indent="-268288" algn="l" defTabSz="914400" rtl="0" eaLnBrk="1" latinLnBrk="0" hangingPunct="1">
              <a:lnSpc>
                <a:spcPct val="90000"/>
              </a:lnSpc>
              <a:spcBef>
                <a:spcPts val="500"/>
              </a:spcBef>
              <a:buFont typeface="Arial"/>
              <a:buChar char="•"/>
              <a:tabLst/>
              <a:defRPr sz="2000" b="0" i="0" kern="1200">
                <a:solidFill>
                  <a:srgbClr val="676767"/>
                </a:solidFill>
                <a:latin typeface="Arial" panose="020B0604020202020204" pitchFamily="34" charset="0"/>
                <a:ea typeface="Arial" panose="020B0604020202020204" pitchFamily="34" charset="0"/>
                <a:cs typeface="Arial" panose="020B0604020202020204" pitchFamily="34" charset="0"/>
              </a:defRPr>
            </a:lvl2pPr>
            <a:lvl3pPr marL="755650" indent="-255588"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3pPr>
            <a:lvl4pPr marL="989013" indent="-233363"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4pPr>
            <a:lvl5pPr marL="1244600" indent="-255588"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200" b="1" err="1">
                <a:solidFill>
                  <a:schemeClr val="bg1"/>
                </a:solidFill>
              </a:rPr>
              <a:t>Sparekassens</a:t>
            </a:r>
            <a:r>
              <a:rPr lang="en-GB" sz="3200" b="1">
                <a:solidFill>
                  <a:schemeClr val="bg1"/>
                </a:solidFill>
              </a:rPr>
              <a:t> 2025-strategi</a:t>
            </a:r>
          </a:p>
        </p:txBody>
      </p:sp>
      <p:pic>
        <p:nvPicPr>
          <p:cNvPr id="7" name="Billede 6">
            <a:extLst>
              <a:ext uri="{FF2B5EF4-FFF2-40B4-BE49-F238E27FC236}">
                <a16:creationId xmlns:a16="http://schemas.microsoft.com/office/drawing/2014/main" id="{63ECADA9-4479-762C-C222-ACF230D3C4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79998" y="2537458"/>
            <a:ext cx="6032004" cy="1783084"/>
          </a:xfrm>
          <a:prstGeom prst="rect">
            <a:avLst/>
          </a:prstGeom>
        </p:spPr>
      </p:pic>
      <p:sp>
        <p:nvSpPr>
          <p:cNvPr id="2" name="Pladsholder til sidefod 1">
            <a:extLst>
              <a:ext uri="{FF2B5EF4-FFF2-40B4-BE49-F238E27FC236}">
                <a16:creationId xmlns:a16="http://schemas.microsoft.com/office/drawing/2014/main" id="{ACEB0A56-513E-4472-D03A-596D06EAB1D5}"/>
              </a:ext>
            </a:extLst>
          </p:cNvPr>
          <p:cNvSpPr>
            <a:spLocks noGrp="1"/>
          </p:cNvSpPr>
          <p:nvPr>
            <p:ph type="ftr" sz="quarter" idx="11"/>
          </p:nvPr>
        </p:nvSpPr>
        <p:spPr/>
        <p:txBody>
          <a:bodyPr/>
          <a:lstStyle/>
          <a:p>
            <a:r>
              <a:rPr lang="da-DK"/>
              <a:t>Delårsrapport, 1. kvartal 2025</a:t>
            </a:r>
          </a:p>
        </p:txBody>
      </p:sp>
    </p:spTree>
    <p:extLst>
      <p:ext uri="{BB962C8B-B14F-4D97-AF65-F5344CB8AC3E}">
        <p14:creationId xmlns:p14="http://schemas.microsoft.com/office/powerpoint/2010/main" val="282689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CDDC4"/>
        </a:solidFill>
        <a:effectLst/>
      </p:bgPr>
    </p:bg>
    <p:spTree>
      <p:nvGrpSpPr>
        <p:cNvPr id="1" name=""/>
        <p:cNvGrpSpPr/>
        <p:nvPr/>
      </p:nvGrpSpPr>
      <p:grpSpPr>
        <a:xfrm>
          <a:off x="0" y="0"/>
          <a:ext cx="0" cy="0"/>
          <a:chOff x="0" y="0"/>
          <a:chExt cx="0" cy="0"/>
        </a:xfrm>
      </p:grpSpPr>
      <p:grpSp>
        <p:nvGrpSpPr>
          <p:cNvPr id="54" name="Gruppe 53">
            <a:extLst>
              <a:ext uri="{FF2B5EF4-FFF2-40B4-BE49-F238E27FC236}">
                <a16:creationId xmlns:a16="http://schemas.microsoft.com/office/drawing/2014/main" id="{E7F4B637-2E91-49A9-9A6D-A627AF5042C7}"/>
              </a:ext>
            </a:extLst>
          </p:cNvPr>
          <p:cNvGrpSpPr/>
          <p:nvPr/>
        </p:nvGrpSpPr>
        <p:grpSpPr>
          <a:xfrm>
            <a:off x="459020" y="1469551"/>
            <a:ext cx="2520000" cy="2239471"/>
            <a:chOff x="2833230" y="3196740"/>
            <a:chExt cx="6754761" cy="6704407"/>
          </a:xfrm>
        </p:grpSpPr>
        <p:pic>
          <p:nvPicPr>
            <p:cNvPr id="55" name="Billede 5">
              <a:extLst>
                <a:ext uri="{FF2B5EF4-FFF2-40B4-BE49-F238E27FC236}">
                  <a16:creationId xmlns:a16="http://schemas.microsoft.com/office/drawing/2014/main" id="{102A3B6D-0C3F-4998-9FC5-6F972E2A7CFA}"/>
                </a:ext>
              </a:extLst>
            </p:cNvPr>
            <p:cNvPicPr>
              <a:picLocks noChangeAspect="1"/>
            </p:cNvPicPr>
            <p:nvPr/>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l="1394" t="64" r="-586" b="-510"/>
            <a:stretch/>
          </p:blipFill>
          <p:spPr>
            <a:xfrm>
              <a:off x="4897335" y="3196740"/>
              <a:ext cx="2361788" cy="2391682"/>
            </a:xfrm>
            <a:prstGeom prst="rect">
              <a:avLst/>
            </a:prstGeom>
          </p:spPr>
        </p:pic>
        <p:sp>
          <p:nvSpPr>
            <p:cNvPr id="56" name="Tekstfelt 55">
              <a:extLst>
                <a:ext uri="{FF2B5EF4-FFF2-40B4-BE49-F238E27FC236}">
                  <a16:creationId xmlns:a16="http://schemas.microsoft.com/office/drawing/2014/main" id="{7BDACEFD-B9B1-4844-9D42-A996B6A323C9}"/>
                </a:ext>
              </a:extLst>
            </p:cNvPr>
            <p:cNvSpPr txBox="1"/>
            <p:nvPr/>
          </p:nvSpPr>
          <p:spPr>
            <a:xfrm>
              <a:off x="2833230" y="5570544"/>
              <a:ext cx="6754761" cy="4330603"/>
            </a:xfrm>
            <a:prstGeom prst="rect">
              <a:avLst/>
            </a:prstGeom>
            <a:noFill/>
          </p:spPr>
          <p:txBody>
            <a:bodyPr wrap="square" rtlCol="0">
              <a:spAutoFit/>
            </a:bodyPr>
            <a:lstStyle/>
            <a:p>
              <a:pPr marL="0" marR="0" lvl="0" indent="0" algn="ctr" defTabSz="142875"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a:ln>
                    <a:noFill/>
                  </a:ln>
                  <a:solidFill>
                    <a:srgbClr val="3F224F"/>
                  </a:solidFill>
                  <a:effectLst/>
                  <a:uLnTx/>
                  <a:uFillTx/>
                  <a:latin typeface="Arial"/>
                  <a:ea typeface="+mn-ea"/>
                  <a:cs typeface="Arial" panose="020B0604020202020204" pitchFamily="34" charset="0"/>
                </a:rPr>
                <a:t>Vores formål skal være </a:t>
              </a:r>
            </a:p>
            <a:p>
              <a:pPr marL="0" marR="0" lvl="0" indent="0" algn="ctr" defTabSz="142875"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a:ln>
                    <a:noFill/>
                  </a:ln>
                  <a:solidFill>
                    <a:srgbClr val="3F224F"/>
                  </a:solidFill>
                  <a:effectLst/>
                  <a:uLnTx/>
                  <a:uFillTx/>
                  <a:latin typeface="Arial"/>
                  <a:ea typeface="+mn-ea"/>
                  <a:cs typeface="Arial" panose="020B0604020202020204" pitchFamily="34" charset="0"/>
                </a:rPr>
                <a:t>kendt og anerkendt</a:t>
              </a:r>
            </a:p>
            <a:p>
              <a:pPr marL="0" marR="0" lvl="0" indent="0" algn="ctr" defTabSz="142875" rtl="0" eaLnBrk="1" fontAlgn="auto" latinLnBrk="0" hangingPunct="1">
                <a:lnSpc>
                  <a:spcPct val="100000"/>
                </a:lnSpc>
                <a:spcBef>
                  <a:spcPts val="0"/>
                </a:spcBef>
                <a:spcAft>
                  <a:spcPts val="0"/>
                </a:spcAft>
                <a:buClrTx/>
                <a:buSzTx/>
                <a:buFontTx/>
                <a:buNone/>
                <a:tabLst/>
                <a:defRPr/>
              </a:pPr>
              <a:r>
                <a:rPr lang="da-DK" sz="1100">
                  <a:solidFill>
                    <a:srgbClr val="3F224F"/>
                  </a:solidFill>
                </a:rPr>
                <a:t>Vores formål er at gøre Sjælland og Fyn til et bedre sted at leve, arbejde og drive virksomhed. Det samfundsansvar, vi tager på os, skal være bæredygtigt, og vi skal synliggøre vores formål med en stærk brandingstrategi.</a:t>
              </a:r>
              <a:endParaRPr kumimoji="0" lang="da-DK" sz="1100" b="0" i="0" u="none" strike="noStrike" kern="1200" cap="none" spc="0" normalizeH="0" baseline="0" noProof="0">
                <a:ln>
                  <a:noFill/>
                </a:ln>
                <a:solidFill>
                  <a:srgbClr val="3F224F"/>
                </a:solidFill>
                <a:effectLst/>
                <a:uLnTx/>
                <a:uFillTx/>
                <a:latin typeface="Arial"/>
                <a:ea typeface="+mn-ea"/>
                <a:cs typeface="Arial" panose="020B0604020202020204" pitchFamily="34" charset="0"/>
              </a:endParaRPr>
            </a:p>
          </p:txBody>
        </p:sp>
      </p:grpSp>
      <p:grpSp>
        <p:nvGrpSpPr>
          <p:cNvPr id="57" name="Gruppe 56">
            <a:extLst>
              <a:ext uri="{FF2B5EF4-FFF2-40B4-BE49-F238E27FC236}">
                <a16:creationId xmlns:a16="http://schemas.microsoft.com/office/drawing/2014/main" id="{E5BF9953-EE59-43C3-BD5B-99662478DEB7}"/>
              </a:ext>
            </a:extLst>
          </p:cNvPr>
          <p:cNvGrpSpPr/>
          <p:nvPr/>
        </p:nvGrpSpPr>
        <p:grpSpPr>
          <a:xfrm>
            <a:off x="3161559" y="1472963"/>
            <a:ext cx="2520000" cy="2357346"/>
            <a:chOff x="1951657" y="1578184"/>
            <a:chExt cx="7875219" cy="7571289"/>
          </a:xfrm>
        </p:grpSpPr>
        <p:pic>
          <p:nvPicPr>
            <p:cNvPr id="58" name="Billede 5">
              <a:extLst>
                <a:ext uri="{FF2B5EF4-FFF2-40B4-BE49-F238E27FC236}">
                  <a16:creationId xmlns:a16="http://schemas.microsoft.com/office/drawing/2014/main" id="{5E437804-2585-4D5F-88CE-D041304B4CF5}"/>
                </a:ext>
              </a:extLst>
            </p:cNvPr>
            <p:cNvPicPr>
              <a:picLocks noChangeAspect="1"/>
            </p:cNvPicPr>
            <p:nvPr/>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590993" y="1578184"/>
              <a:ext cx="2366115" cy="2396062"/>
            </a:xfrm>
            <a:prstGeom prst="rect">
              <a:avLst/>
            </a:prstGeom>
          </p:spPr>
        </p:pic>
        <p:sp>
          <p:nvSpPr>
            <p:cNvPr id="59" name="Tekstfelt 58">
              <a:extLst>
                <a:ext uri="{FF2B5EF4-FFF2-40B4-BE49-F238E27FC236}">
                  <a16:creationId xmlns:a16="http://schemas.microsoft.com/office/drawing/2014/main" id="{1A18EC3E-A106-4B9F-8674-14F9007EA209}"/>
                </a:ext>
              </a:extLst>
            </p:cNvPr>
            <p:cNvSpPr txBox="1"/>
            <p:nvPr/>
          </p:nvSpPr>
          <p:spPr>
            <a:xfrm>
              <a:off x="1951657" y="3959784"/>
              <a:ext cx="7875219" cy="5189689"/>
            </a:xfrm>
            <a:prstGeom prst="rect">
              <a:avLst/>
            </a:prstGeom>
            <a:noFill/>
          </p:spPr>
          <p:txBody>
            <a:bodyPr wrap="square" rtlCol="0">
              <a:spAutoFit/>
            </a:bodyPr>
            <a:lstStyle/>
            <a:p>
              <a:pPr marL="0" marR="0" lvl="0" indent="0" algn="ctr" defTabSz="142875"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a:ln>
                    <a:noFill/>
                  </a:ln>
                  <a:solidFill>
                    <a:srgbClr val="3F224F"/>
                  </a:solidFill>
                  <a:effectLst/>
                  <a:uLnTx/>
                  <a:uFillTx/>
                  <a:latin typeface="Arial"/>
                  <a:ea typeface="+mn-ea"/>
                  <a:cs typeface="Arial" panose="020B0604020202020204" pitchFamily="34" charset="0"/>
                </a:rPr>
                <a:t>Vi skal være den foretrukne bank for mindre og mellemstore virksomheder</a:t>
              </a:r>
            </a:p>
            <a:p>
              <a:pPr marL="0" marR="0" lvl="0" indent="0" algn="ctr" defTabSz="142875" rtl="0" eaLnBrk="1" fontAlgn="auto" latinLnBrk="0" hangingPunct="1">
                <a:lnSpc>
                  <a:spcPct val="100000"/>
                </a:lnSpc>
                <a:spcBef>
                  <a:spcPts val="0"/>
                </a:spcBef>
                <a:spcAft>
                  <a:spcPts val="0"/>
                </a:spcAft>
                <a:buClrTx/>
                <a:buSzTx/>
                <a:buFontTx/>
                <a:buNone/>
                <a:tabLst/>
                <a:defRPr/>
              </a:pPr>
              <a:r>
                <a:rPr lang="da-DK" sz="1100">
                  <a:solidFill>
                    <a:srgbClr val="3F224F"/>
                  </a:solidFill>
                </a:rPr>
                <a:t>Vi skal styrke vores position som erhvervssparekasse via tætte kundeforhold og de rigtige servicetilbud, så vi bliver den foretrukne bank for både mindre og mellemstore virksomheder og tiltrækker flere nye erhvervskunder.</a:t>
              </a:r>
              <a:endParaRPr kumimoji="0" lang="da-DK" sz="1100" b="1" i="0" u="none" strike="noStrike" kern="1200" cap="none" spc="0" normalizeH="0" baseline="0" noProof="0">
                <a:ln>
                  <a:noFill/>
                </a:ln>
                <a:solidFill>
                  <a:srgbClr val="3F224F"/>
                </a:solidFill>
                <a:effectLst/>
                <a:uLnTx/>
                <a:uFillTx/>
                <a:latin typeface="Arial"/>
                <a:ea typeface="+mn-ea"/>
                <a:cs typeface="Arial" panose="020B0604020202020204" pitchFamily="34" charset="0"/>
              </a:endParaRPr>
            </a:p>
          </p:txBody>
        </p:sp>
      </p:grpSp>
      <p:grpSp>
        <p:nvGrpSpPr>
          <p:cNvPr id="60" name="Gruppe 59">
            <a:extLst>
              <a:ext uri="{FF2B5EF4-FFF2-40B4-BE49-F238E27FC236}">
                <a16:creationId xmlns:a16="http://schemas.microsoft.com/office/drawing/2014/main" id="{2AFB72C4-5AE9-4F2E-90CC-C98BE0D48523}"/>
              </a:ext>
            </a:extLst>
          </p:cNvPr>
          <p:cNvGrpSpPr/>
          <p:nvPr/>
        </p:nvGrpSpPr>
        <p:grpSpPr>
          <a:xfrm>
            <a:off x="6110172" y="1472963"/>
            <a:ext cx="2520000" cy="2215754"/>
            <a:chOff x="2407753" y="1601835"/>
            <a:chExt cx="6754761" cy="6467541"/>
          </a:xfrm>
        </p:grpSpPr>
        <p:pic>
          <p:nvPicPr>
            <p:cNvPr id="61" name="Billede 5">
              <a:extLst>
                <a:ext uri="{FF2B5EF4-FFF2-40B4-BE49-F238E27FC236}">
                  <a16:creationId xmlns:a16="http://schemas.microsoft.com/office/drawing/2014/main" id="{9192DF88-8ED8-4F9B-BF43-0249D6E27FE7}"/>
                </a:ext>
              </a:extLst>
            </p:cNvPr>
            <p:cNvPicPr>
              <a:picLocks noChangeAspect="1"/>
            </p:cNvPicPr>
            <p:nvPr/>
          </p:nvPicPr>
          <p:blipFill>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4303624" y="1601835"/>
              <a:ext cx="2366115" cy="2396062"/>
            </a:xfrm>
            <a:prstGeom prst="rect">
              <a:avLst/>
            </a:prstGeom>
          </p:spPr>
        </p:pic>
        <p:sp>
          <p:nvSpPr>
            <p:cNvPr id="62" name="Tekstfelt 61">
              <a:extLst>
                <a:ext uri="{FF2B5EF4-FFF2-40B4-BE49-F238E27FC236}">
                  <a16:creationId xmlns:a16="http://schemas.microsoft.com/office/drawing/2014/main" id="{BAB1B033-804E-4A6F-9368-E09DB0B9246A}"/>
                </a:ext>
              </a:extLst>
            </p:cNvPr>
            <p:cNvSpPr txBox="1"/>
            <p:nvPr/>
          </p:nvSpPr>
          <p:spPr>
            <a:xfrm>
              <a:off x="2407753" y="3959352"/>
              <a:ext cx="6754761" cy="4110024"/>
            </a:xfrm>
            <a:prstGeom prst="rect">
              <a:avLst/>
            </a:prstGeom>
            <a:noFill/>
          </p:spPr>
          <p:txBody>
            <a:bodyPr wrap="square" rtlCol="0">
              <a:spAutoFit/>
            </a:bodyPr>
            <a:lstStyle/>
            <a:p>
              <a:pPr marL="0" marR="0" lvl="0" indent="0" algn="ctr" defTabSz="142875"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a:ln>
                    <a:noFill/>
                  </a:ln>
                  <a:solidFill>
                    <a:srgbClr val="3F224F"/>
                  </a:solidFill>
                  <a:effectLst/>
                  <a:uLnTx/>
                  <a:uFillTx/>
                  <a:latin typeface="Arial"/>
                  <a:ea typeface="+mn-ea"/>
                  <a:cs typeface="Arial" panose="020B0604020202020204" pitchFamily="34" charset="0"/>
                </a:rPr>
                <a:t>Vi skal styrke den interne og eksterne digitale dialog</a:t>
              </a:r>
            </a:p>
            <a:p>
              <a:pPr marL="0" marR="0" lvl="0" indent="0" algn="ctr" defTabSz="142875" rtl="0" eaLnBrk="1" fontAlgn="auto" latinLnBrk="0" hangingPunct="1">
                <a:lnSpc>
                  <a:spcPct val="100000"/>
                </a:lnSpc>
                <a:spcBef>
                  <a:spcPts val="0"/>
                </a:spcBef>
                <a:spcAft>
                  <a:spcPts val="0"/>
                </a:spcAft>
                <a:buClrTx/>
                <a:buSzTx/>
                <a:buFontTx/>
                <a:buNone/>
                <a:tabLst/>
                <a:defRPr/>
              </a:pPr>
              <a:r>
                <a:rPr lang="da-DK" sz="1050">
                  <a:solidFill>
                    <a:srgbClr val="3F224F"/>
                  </a:solidFill>
                </a:rPr>
                <a:t>Vi skal udvide vores digitale værktøjskasse, så den understøtter digital kundedialog, skaber endnu bedre kundeopleveler og tiltrækker kunder i hele landet. Samtidigt skal vi styrke de interne digitale muligheder</a:t>
              </a:r>
              <a:r>
                <a:rPr lang="da-DK" sz="1100" b="1">
                  <a:solidFill>
                    <a:srgbClr val="3F224F"/>
                  </a:solidFill>
                  <a:latin typeface="Arial"/>
                  <a:cs typeface="Arial" panose="020B0604020202020204" pitchFamily="34" charset="0"/>
                </a:rPr>
                <a:t>.</a:t>
              </a:r>
              <a:endParaRPr kumimoji="0" lang="da-DK" sz="1050" b="1" i="0" u="none" strike="noStrike" kern="1200" cap="none" spc="0" normalizeH="0" baseline="0" noProof="0">
                <a:ln>
                  <a:noFill/>
                </a:ln>
                <a:solidFill>
                  <a:srgbClr val="3F224F"/>
                </a:solidFill>
                <a:effectLst/>
                <a:uLnTx/>
                <a:uFillTx/>
                <a:latin typeface="Arial"/>
                <a:ea typeface="+mn-ea"/>
                <a:cs typeface="Arial" panose="020B0604020202020204" pitchFamily="34" charset="0"/>
              </a:endParaRPr>
            </a:p>
          </p:txBody>
        </p:sp>
      </p:grpSp>
      <p:grpSp>
        <p:nvGrpSpPr>
          <p:cNvPr id="63" name="Gruppe 62">
            <a:extLst>
              <a:ext uri="{FF2B5EF4-FFF2-40B4-BE49-F238E27FC236}">
                <a16:creationId xmlns:a16="http://schemas.microsoft.com/office/drawing/2014/main" id="{B63DE0AA-4AF7-44D0-B2CD-59B5F7BA530E}"/>
              </a:ext>
            </a:extLst>
          </p:cNvPr>
          <p:cNvGrpSpPr/>
          <p:nvPr/>
        </p:nvGrpSpPr>
        <p:grpSpPr>
          <a:xfrm>
            <a:off x="9013187" y="1472963"/>
            <a:ext cx="2520000" cy="2237005"/>
            <a:chOff x="2355764" y="1746513"/>
            <a:chExt cx="7623970" cy="6687475"/>
          </a:xfrm>
        </p:grpSpPr>
        <p:pic>
          <p:nvPicPr>
            <p:cNvPr id="64" name="Billede 5">
              <a:extLst>
                <a:ext uri="{FF2B5EF4-FFF2-40B4-BE49-F238E27FC236}">
                  <a16:creationId xmlns:a16="http://schemas.microsoft.com/office/drawing/2014/main" id="{D381191A-C992-437C-B5F7-6A5F798FCB0E}"/>
                </a:ext>
              </a:extLst>
            </p:cNvPr>
            <p:cNvPicPr>
              <a:picLocks noChangeAspect="1"/>
            </p:cNvPicPr>
            <p:nvPr/>
          </p:nvPicPr>
          <p:blipFill>
            <a:blip r:embed="rId8" cstate="hqprint">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4984693" y="1746513"/>
              <a:ext cx="2366114" cy="2396062"/>
            </a:xfrm>
            <a:prstGeom prst="rect">
              <a:avLst/>
            </a:prstGeom>
          </p:spPr>
        </p:pic>
        <p:sp>
          <p:nvSpPr>
            <p:cNvPr id="65" name="Tekstfelt 64">
              <a:extLst>
                <a:ext uri="{FF2B5EF4-FFF2-40B4-BE49-F238E27FC236}">
                  <a16:creationId xmlns:a16="http://schemas.microsoft.com/office/drawing/2014/main" id="{E133E198-AFAC-4FFD-8A23-1D8230A95C32}"/>
                </a:ext>
              </a:extLst>
            </p:cNvPr>
            <p:cNvSpPr txBox="1"/>
            <p:nvPr/>
          </p:nvSpPr>
          <p:spPr>
            <a:xfrm>
              <a:off x="2355764" y="4109560"/>
              <a:ext cx="7623970" cy="4324428"/>
            </a:xfrm>
            <a:prstGeom prst="rect">
              <a:avLst/>
            </a:prstGeom>
            <a:noFill/>
          </p:spPr>
          <p:txBody>
            <a:bodyPr wrap="square" rtlCol="0">
              <a:spAutoFit/>
            </a:bodyPr>
            <a:lstStyle/>
            <a:p>
              <a:pPr marL="0" marR="0" lvl="0" indent="0" algn="ctr" defTabSz="142875"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a:ln>
                    <a:noFill/>
                  </a:ln>
                  <a:solidFill>
                    <a:srgbClr val="3F224F"/>
                  </a:solidFill>
                  <a:effectLst/>
                  <a:uLnTx/>
                  <a:uFillTx/>
                  <a:latin typeface="Arial"/>
                  <a:ea typeface="+mn-ea"/>
                  <a:cs typeface="Arial" panose="020B0604020202020204" pitchFamily="34" charset="0"/>
                </a:rPr>
                <a:t>Vi skal udvikle og uddanne os til at tiltrække og fastholde flere kunder</a:t>
              </a:r>
            </a:p>
            <a:p>
              <a:pPr marL="0" marR="0" lvl="0" indent="0" algn="ctr" defTabSz="142875" rtl="0" eaLnBrk="1" fontAlgn="auto" latinLnBrk="0" hangingPunct="1">
                <a:lnSpc>
                  <a:spcPct val="100000"/>
                </a:lnSpc>
                <a:spcBef>
                  <a:spcPts val="0"/>
                </a:spcBef>
                <a:spcAft>
                  <a:spcPts val="0"/>
                </a:spcAft>
                <a:buClrTx/>
                <a:buSzTx/>
                <a:buFontTx/>
                <a:buNone/>
                <a:tabLst/>
                <a:defRPr/>
              </a:pPr>
              <a:r>
                <a:rPr lang="da-DK" sz="1100">
                  <a:solidFill>
                    <a:srgbClr val="3F224F"/>
                  </a:solidFill>
                </a:rPr>
                <a:t>Vi skal styrke vores salgsorganisation, udvikle nye værditilbud til vores kunder, udvide vores servicetilbud via vores digitale sparekasse og styrke vores kompetencer, så de matcher kundernes behov.</a:t>
              </a:r>
              <a:endParaRPr kumimoji="0" lang="da-DK" sz="1100" b="1" i="0" u="none" strike="noStrike" kern="1200" cap="none" spc="0" normalizeH="0" baseline="0" noProof="0">
                <a:ln>
                  <a:noFill/>
                </a:ln>
                <a:solidFill>
                  <a:srgbClr val="3F224F"/>
                </a:solidFill>
                <a:effectLst/>
                <a:uLnTx/>
                <a:uFillTx/>
                <a:latin typeface="Arial"/>
                <a:ea typeface="+mn-ea"/>
                <a:cs typeface="Arial" panose="020B0604020202020204" pitchFamily="34" charset="0"/>
              </a:endParaRPr>
            </a:p>
          </p:txBody>
        </p:sp>
      </p:grpSp>
      <p:grpSp>
        <p:nvGrpSpPr>
          <p:cNvPr id="66" name="Gruppe 65">
            <a:extLst>
              <a:ext uri="{FF2B5EF4-FFF2-40B4-BE49-F238E27FC236}">
                <a16:creationId xmlns:a16="http://schemas.microsoft.com/office/drawing/2014/main" id="{5D3BB74C-39A8-4477-BA8D-8243ECA94A55}"/>
              </a:ext>
            </a:extLst>
          </p:cNvPr>
          <p:cNvGrpSpPr/>
          <p:nvPr/>
        </p:nvGrpSpPr>
        <p:grpSpPr>
          <a:xfrm>
            <a:off x="429463" y="3922142"/>
            <a:ext cx="2520000" cy="2364436"/>
            <a:chOff x="3090304" y="1395041"/>
            <a:chExt cx="6754761" cy="7624457"/>
          </a:xfrm>
        </p:grpSpPr>
        <p:pic>
          <p:nvPicPr>
            <p:cNvPr id="67" name="Billede 5">
              <a:extLst>
                <a:ext uri="{FF2B5EF4-FFF2-40B4-BE49-F238E27FC236}">
                  <a16:creationId xmlns:a16="http://schemas.microsoft.com/office/drawing/2014/main" id="{918867BB-BE64-4085-AE40-04531653D196}"/>
                </a:ext>
              </a:extLst>
            </p:cNvPr>
            <p:cNvPicPr>
              <a:picLocks noChangeAspect="1"/>
            </p:cNvPicPr>
            <p:nvPr/>
          </p:nvPicPr>
          <p:blipFill>
            <a:blip r:embed="rId10" cstate="hqprint">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5282467" y="1395041"/>
              <a:ext cx="2366115" cy="2396062"/>
            </a:xfrm>
            <a:prstGeom prst="rect">
              <a:avLst/>
            </a:prstGeom>
          </p:spPr>
        </p:pic>
        <p:sp>
          <p:nvSpPr>
            <p:cNvPr id="68" name="Tekstfelt 67">
              <a:extLst>
                <a:ext uri="{FF2B5EF4-FFF2-40B4-BE49-F238E27FC236}">
                  <a16:creationId xmlns:a16="http://schemas.microsoft.com/office/drawing/2014/main" id="{E8AC4F01-2FBF-43FD-B4FC-097CAB9F7A5D}"/>
                </a:ext>
              </a:extLst>
            </p:cNvPr>
            <p:cNvSpPr txBox="1"/>
            <p:nvPr/>
          </p:nvSpPr>
          <p:spPr>
            <a:xfrm>
              <a:off x="3090304" y="3809036"/>
              <a:ext cx="6754761" cy="5210462"/>
            </a:xfrm>
            <a:prstGeom prst="rect">
              <a:avLst/>
            </a:prstGeom>
            <a:noFill/>
          </p:spPr>
          <p:txBody>
            <a:bodyPr wrap="square" rtlCol="0">
              <a:spAutoFit/>
            </a:bodyPr>
            <a:lstStyle/>
            <a:p>
              <a:pPr marL="0" marR="0" lvl="0" indent="0" algn="ctr" defTabSz="142875"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a:ln>
                    <a:noFill/>
                  </a:ln>
                  <a:solidFill>
                    <a:srgbClr val="3F224F"/>
                  </a:solidFill>
                  <a:effectLst/>
                  <a:uLnTx/>
                  <a:uFillTx/>
                  <a:latin typeface="Arial"/>
                  <a:ea typeface="+mn-ea"/>
                  <a:cs typeface="Arial" panose="020B0604020202020204" pitchFamily="34" charset="0"/>
                </a:rPr>
                <a:t>Vi skal optimere vores systemer og processer</a:t>
              </a:r>
            </a:p>
            <a:p>
              <a:pPr marL="0" marR="0" lvl="0" indent="0" algn="ctr" defTabSz="142875" rtl="0" eaLnBrk="1" fontAlgn="auto" latinLnBrk="0" hangingPunct="1">
                <a:lnSpc>
                  <a:spcPct val="100000"/>
                </a:lnSpc>
                <a:spcBef>
                  <a:spcPts val="0"/>
                </a:spcBef>
                <a:spcAft>
                  <a:spcPts val="0"/>
                </a:spcAft>
                <a:buClrTx/>
                <a:buSzTx/>
                <a:buFontTx/>
                <a:buNone/>
                <a:tabLst/>
                <a:defRPr/>
              </a:pPr>
              <a:r>
                <a:rPr lang="da-DK" sz="1100">
                  <a:solidFill>
                    <a:srgbClr val="3F224F"/>
                  </a:solidFill>
                </a:rPr>
                <a:t>Vi skal gøre det nemmere at betjene vores kunder og opretholde en høj kvalitet. Det skal vi gøre ved hjælp af ny teknologi, indsigter, ændrede snitflader og optimering af arbejdsgangene, så vi sikrer, at vi bruger vores tid bedst muligt.</a:t>
              </a:r>
              <a:r>
                <a:rPr kumimoji="0" lang="da-DK" sz="1100" b="1" i="0" u="none" strike="noStrike" kern="1200" cap="none" spc="0" normalizeH="0" baseline="0" noProof="0">
                  <a:ln>
                    <a:noFill/>
                  </a:ln>
                  <a:solidFill>
                    <a:srgbClr val="3F224F"/>
                  </a:solidFill>
                  <a:effectLst/>
                  <a:uLnTx/>
                  <a:uFillTx/>
                  <a:latin typeface="Arial"/>
                  <a:ea typeface="+mn-ea"/>
                  <a:cs typeface="Arial" panose="020B0604020202020204" pitchFamily="34" charset="0"/>
                </a:rPr>
                <a:t> </a:t>
              </a:r>
            </a:p>
          </p:txBody>
        </p:sp>
      </p:grpSp>
      <p:grpSp>
        <p:nvGrpSpPr>
          <p:cNvPr id="69" name="Gruppe 68">
            <a:extLst>
              <a:ext uri="{FF2B5EF4-FFF2-40B4-BE49-F238E27FC236}">
                <a16:creationId xmlns:a16="http://schemas.microsoft.com/office/drawing/2014/main" id="{57843E1A-6A63-4E64-B3B8-58B7291DC35E}"/>
              </a:ext>
            </a:extLst>
          </p:cNvPr>
          <p:cNvGrpSpPr/>
          <p:nvPr/>
        </p:nvGrpSpPr>
        <p:grpSpPr>
          <a:xfrm>
            <a:off x="3169854" y="3899503"/>
            <a:ext cx="2520000" cy="2087436"/>
            <a:chOff x="2269076" y="1588005"/>
            <a:chExt cx="6754761" cy="6312270"/>
          </a:xfrm>
        </p:grpSpPr>
        <p:pic>
          <p:nvPicPr>
            <p:cNvPr id="70" name="Billede 5">
              <a:extLst>
                <a:ext uri="{FF2B5EF4-FFF2-40B4-BE49-F238E27FC236}">
                  <a16:creationId xmlns:a16="http://schemas.microsoft.com/office/drawing/2014/main" id="{3B124768-12B6-4E8D-A0FB-B4E636CA9F45}"/>
                </a:ext>
              </a:extLst>
            </p:cNvPr>
            <p:cNvPicPr>
              <a:picLocks noChangeAspect="1"/>
            </p:cNvPicPr>
            <p:nvPr/>
          </p:nvPicPr>
          <p:blipFill>
            <a:blip r:embed="rId12" cstate="hqprint">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4425721" y="1588005"/>
              <a:ext cx="2366115" cy="2396063"/>
            </a:xfrm>
            <a:prstGeom prst="rect">
              <a:avLst/>
            </a:prstGeom>
          </p:spPr>
        </p:pic>
        <p:sp>
          <p:nvSpPr>
            <p:cNvPr id="71" name="Tekstfelt 70">
              <a:extLst>
                <a:ext uri="{FF2B5EF4-FFF2-40B4-BE49-F238E27FC236}">
                  <a16:creationId xmlns:a16="http://schemas.microsoft.com/office/drawing/2014/main" id="{30C4B602-17E5-4741-8562-04C64EC35CC6}"/>
                </a:ext>
              </a:extLst>
            </p:cNvPr>
            <p:cNvSpPr txBox="1"/>
            <p:nvPr/>
          </p:nvSpPr>
          <p:spPr>
            <a:xfrm>
              <a:off x="2269076" y="4037885"/>
              <a:ext cx="6754761" cy="3862390"/>
            </a:xfrm>
            <a:prstGeom prst="rect">
              <a:avLst/>
            </a:prstGeom>
            <a:noFill/>
          </p:spPr>
          <p:txBody>
            <a:bodyPr wrap="square" rtlCol="0">
              <a:spAutoFit/>
            </a:bodyPr>
            <a:lstStyle/>
            <a:p>
              <a:pPr marL="0" marR="0" lvl="0" indent="0" algn="ctr" defTabSz="142875"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a:ln>
                    <a:noFill/>
                  </a:ln>
                  <a:solidFill>
                    <a:srgbClr val="3F224F"/>
                  </a:solidFill>
                  <a:effectLst/>
                  <a:uLnTx/>
                  <a:uFillTx/>
                  <a:latin typeface="Arial"/>
                  <a:ea typeface="+mn-ea"/>
                  <a:cs typeface="Arial" panose="020B0604020202020204" pitchFamily="34" charset="0"/>
                </a:rPr>
                <a:t>Vi skal bruge data </a:t>
              </a:r>
              <a:br>
                <a:rPr kumimoji="0" lang="da-DK" sz="1100" b="1" i="0" u="none" strike="noStrike" kern="1200" cap="none" spc="0" normalizeH="0" baseline="0" noProof="0">
                  <a:ln>
                    <a:noFill/>
                  </a:ln>
                  <a:solidFill>
                    <a:srgbClr val="3F224F"/>
                  </a:solidFill>
                  <a:effectLst/>
                  <a:uLnTx/>
                  <a:uFillTx/>
                  <a:latin typeface="Arial"/>
                  <a:ea typeface="+mn-ea"/>
                  <a:cs typeface="Arial" panose="020B0604020202020204" pitchFamily="34" charset="0"/>
                </a:rPr>
              </a:br>
              <a:r>
                <a:rPr kumimoji="0" lang="da-DK" sz="1100" b="1" i="0" u="none" strike="noStrike" kern="1200" cap="none" spc="0" normalizeH="0" baseline="0" noProof="0">
                  <a:ln>
                    <a:noFill/>
                  </a:ln>
                  <a:solidFill>
                    <a:srgbClr val="3F224F"/>
                  </a:solidFill>
                  <a:effectLst/>
                  <a:uLnTx/>
                  <a:uFillTx/>
                  <a:latin typeface="Arial"/>
                  <a:ea typeface="+mn-ea"/>
                  <a:cs typeface="Arial" panose="020B0604020202020204" pitchFamily="34" charset="0"/>
                </a:rPr>
                <a:t>til at styrke forretningen</a:t>
              </a:r>
            </a:p>
            <a:p>
              <a:pPr marL="0" marR="0" lvl="0" indent="0" algn="ctr" defTabSz="142875" rtl="0" eaLnBrk="1" fontAlgn="auto" latinLnBrk="0" hangingPunct="1">
                <a:lnSpc>
                  <a:spcPct val="100000"/>
                </a:lnSpc>
                <a:spcBef>
                  <a:spcPts val="0"/>
                </a:spcBef>
                <a:spcAft>
                  <a:spcPts val="0"/>
                </a:spcAft>
                <a:buClrTx/>
                <a:buSzTx/>
                <a:buFontTx/>
                <a:buNone/>
                <a:tabLst/>
                <a:defRPr/>
              </a:pPr>
              <a:r>
                <a:rPr lang="da-DK" sz="1100">
                  <a:solidFill>
                    <a:srgbClr val="3F224F"/>
                  </a:solidFill>
                </a:rPr>
                <a:t>Vi har adgang til enorme mængder data. Vi skal bringe disse data mere i spil, så vi kan forstå vores kunder og processer bedre, følge op og træffe de rigtige beslutninger, så vi styrker forretningen</a:t>
              </a:r>
              <a:r>
                <a:rPr lang="da-DK" sz="1100" b="1">
                  <a:solidFill>
                    <a:srgbClr val="3F224F"/>
                  </a:solidFill>
                  <a:latin typeface="Arial"/>
                  <a:cs typeface="Arial" panose="020B0604020202020204" pitchFamily="34" charset="0"/>
                </a:rPr>
                <a:t>.</a:t>
              </a:r>
              <a:endParaRPr kumimoji="0" lang="da-DK" sz="1100" b="1" i="0" u="none" strike="noStrike" kern="1200" cap="none" spc="0" normalizeH="0" baseline="0" noProof="0">
                <a:ln>
                  <a:noFill/>
                </a:ln>
                <a:solidFill>
                  <a:srgbClr val="3F224F"/>
                </a:solidFill>
                <a:effectLst/>
                <a:uLnTx/>
                <a:uFillTx/>
                <a:latin typeface="Arial"/>
                <a:ea typeface="+mn-ea"/>
                <a:cs typeface="Arial" panose="020B0604020202020204" pitchFamily="34" charset="0"/>
              </a:endParaRPr>
            </a:p>
          </p:txBody>
        </p:sp>
      </p:grpSp>
      <p:grpSp>
        <p:nvGrpSpPr>
          <p:cNvPr id="72" name="Gruppe 71">
            <a:extLst>
              <a:ext uri="{FF2B5EF4-FFF2-40B4-BE49-F238E27FC236}">
                <a16:creationId xmlns:a16="http://schemas.microsoft.com/office/drawing/2014/main" id="{EADC5C04-5553-4598-BF33-8A711339C40D}"/>
              </a:ext>
            </a:extLst>
          </p:cNvPr>
          <p:cNvGrpSpPr/>
          <p:nvPr/>
        </p:nvGrpSpPr>
        <p:grpSpPr>
          <a:xfrm>
            <a:off x="6109308" y="3899503"/>
            <a:ext cx="2520000" cy="2654738"/>
            <a:chOff x="1883557" y="1605393"/>
            <a:chExt cx="7836538" cy="9123826"/>
          </a:xfrm>
        </p:grpSpPr>
        <p:pic>
          <p:nvPicPr>
            <p:cNvPr id="73" name="Billede 5">
              <a:extLst>
                <a:ext uri="{FF2B5EF4-FFF2-40B4-BE49-F238E27FC236}">
                  <a16:creationId xmlns:a16="http://schemas.microsoft.com/office/drawing/2014/main" id="{67BBFF82-950A-4766-A5AD-54AE48974C19}"/>
                </a:ext>
              </a:extLst>
            </p:cNvPr>
            <p:cNvPicPr>
              <a:picLocks noChangeAspect="1"/>
            </p:cNvPicPr>
            <p:nvPr/>
          </p:nvPicPr>
          <p:blipFill>
            <a:blip r:embed="rId14" cstate="hqprint">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4462181" y="1605393"/>
              <a:ext cx="2366115" cy="2396063"/>
            </a:xfrm>
            <a:prstGeom prst="rect">
              <a:avLst/>
            </a:prstGeom>
          </p:spPr>
        </p:pic>
        <p:sp>
          <p:nvSpPr>
            <p:cNvPr id="74" name="Tekstfelt 73">
              <a:extLst>
                <a:ext uri="{FF2B5EF4-FFF2-40B4-BE49-F238E27FC236}">
                  <a16:creationId xmlns:a16="http://schemas.microsoft.com/office/drawing/2014/main" id="{9CE50272-E908-4E32-8E6D-91853E9A6307}"/>
                </a:ext>
              </a:extLst>
            </p:cNvPr>
            <p:cNvSpPr txBox="1"/>
            <p:nvPr/>
          </p:nvSpPr>
          <p:spPr>
            <a:xfrm>
              <a:off x="1883557" y="4012386"/>
              <a:ext cx="7836538" cy="6716833"/>
            </a:xfrm>
            <a:prstGeom prst="rect">
              <a:avLst/>
            </a:prstGeom>
            <a:noFill/>
          </p:spPr>
          <p:txBody>
            <a:bodyPr wrap="square" rtlCol="0">
              <a:spAutoFit/>
            </a:bodyPr>
            <a:lstStyle/>
            <a:p>
              <a:pPr marL="0" marR="0" lvl="0" indent="0" algn="ctr" defTabSz="142875"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a:ln>
                    <a:noFill/>
                  </a:ln>
                  <a:solidFill>
                    <a:srgbClr val="3F224F"/>
                  </a:solidFill>
                  <a:effectLst/>
                  <a:uLnTx/>
                  <a:uFillTx/>
                  <a:latin typeface="Arial"/>
                  <a:ea typeface="+mn-ea"/>
                  <a:cs typeface="Arial" panose="020B0604020202020204" pitchFamily="34" charset="0"/>
                </a:rPr>
                <a:t>Vi skal understøtte vores kundevendte medarbejdere ved at gøre tingene enklere</a:t>
              </a:r>
            </a:p>
            <a:p>
              <a:pPr marL="0" marR="0" lvl="0" indent="0" algn="ctr" defTabSz="142875" rtl="0" eaLnBrk="1" fontAlgn="auto" latinLnBrk="0" hangingPunct="1">
                <a:lnSpc>
                  <a:spcPct val="100000"/>
                </a:lnSpc>
                <a:spcBef>
                  <a:spcPts val="0"/>
                </a:spcBef>
                <a:spcAft>
                  <a:spcPts val="0"/>
                </a:spcAft>
                <a:buClrTx/>
                <a:buSzTx/>
                <a:buFontTx/>
                <a:buNone/>
                <a:tabLst/>
                <a:defRPr/>
              </a:pPr>
              <a:r>
                <a:rPr lang="da-DK" sz="1100">
                  <a:solidFill>
                    <a:srgbClr val="3F224F"/>
                  </a:solidFill>
                </a:rPr>
                <a:t>Vores centrale stab skal udvikle effektive metoder og processer, der understøtter vores kundevendte medarbejdere. Bl.a. ved at forbedre implementering og opfølgning på love og regler, så kunderådgiverne kan koncentrere sig mest muligt om at rådgive kunderne og skabe øget vækst.</a:t>
              </a:r>
              <a:endParaRPr kumimoji="0" lang="da-DK" sz="1100" b="1" i="0" u="none" strike="noStrike" kern="1200" cap="none" spc="0" normalizeH="0" baseline="0" noProof="0">
                <a:ln>
                  <a:noFill/>
                </a:ln>
                <a:solidFill>
                  <a:srgbClr val="3F224F"/>
                </a:solidFill>
                <a:effectLst/>
                <a:uLnTx/>
                <a:uFillTx/>
                <a:latin typeface="Arial"/>
                <a:ea typeface="+mn-ea"/>
                <a:cs typeface="Arial" panose="020B0604020202020204" pitchFamily="34" charset="0"/>
              </a:endParaRPr>
            </a:p>
          </p:txBody>
        </p:sp>
      </p:grpSp>
      <p:grpSp>
        <p:nvGrpSpPr>
          <p:cNvPr id="75" name="Gruppe 74">
            <a:extLst>
              <a:ext uri="{FF2B5EF4-FFF2-40B4-BE49-F238E27FC236}">
                <a16:creationId xmlns:a16="http://schemas.microsoft.com/office/drawing/2014/main" id="{9F5691E0-0600-4F77-82B7-589B2E70104C}"/>
              </a:ext>
            </a:extLst>
          </p:cNvPr>
          <p:cNvGrpSpPr/>
          <p:nvPr/>
        </p:nvGrpSpPr>
        <p:grpSpPr>
          <a:xfrm>
            <a:off x="8972691" y="3884996"/>
            <a:ext cx="2520000" cy="2520000"/>
            <a:chOff x="1591028" y="1588568"/>
            <a:chExt cx="8262258" cy="8132520"/>
          </a:xfrm>
        </p:grpSpPr>
        <p:pic>
          <p:nvPicPr>
            <p:cNvPr id="76" name="Billede 5">
              <a:extLst>
                <a:ext uri="{FF2B5EF4-FFF2-40B4-BE49-F238E27FC236}">
                  <a16:creationId xmlns:a16="http://schemas.microsoft.com/office/drawing/2014/main" id="{0090ECE8-A99B-482A-B359-12C06AD87241}"/>
                </a:ext>
              </a:extLst>
            </p:cNvPr>
            <p:cNvPicPr>
              <a:picLocks noChangeAspect="1"/>
            </p:cNvPicPr>
            <p:nvPr/>
          </p:nvPicPr>
          <p:blipFill>
            <a:blip r:embed="rId16" cstate="hqprint">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4639720" y="1588568"/>
              <a:ext cx="2366115" cy="2396063"/>
            </a:xfrm>
            <a:prstGeom prst="rect">
              <a:avLst/>
            </a:prstGeom>
          </p:spPr>
        </p:pic>
        <p:sp>
          <p:nvSpPr>
            <p:cNvPr id="77" name="Tekstfelt 76">
              <a:extLst>
                <a:ext uri="{FF2B5EF4-FFF2-40B4-BE49-F238E27FC236}">
                  <a16:creationId xmlns:a16="http://schemas.microsoft.com/office/drawing/2014/main" id="{8A5282BC-A771-4B5C-AADE-528F2731C5BA}"/>
                </a:ext>
              </a:extLst>
            </p:cNvPr>
            <p:cNvSpPr txBox="1"/>
            <p:nvPr/>
          </p:nvSpPr>
          <p:spPr>
            <a:xfrm>
              <a:off x="1591028" y="4008988"/>
              <a:ext cx="8262258" cy="5712100"/>
            </a:xfrm>
            <a:prstGeom prst="rect">
              <a:avLst/>
            </a:prstGeom>
            <a:noFill/>
          </p:spPr>
          <p:txBody>
            <a:bodyPr wrap="square" rtlCol="0">
              <a:spAutoFit/>
            </a:bodyPr>
            <a:lstStyle/>
            <a:p>
              <a:pPr marL="0" marR="0" lvl="0" indent="0" algn="ctr" defTabSz="142875"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a:ln>
                    <a:noFill/>
                  </a:ln>
                  <a:solidFill>
                    <a:srgbClr val="3F224F"/>
                  </a:solidFill>
                  <a:effectLst/>
                  <a:uLnTx/>
                  <a:uFillTx/>
                  <a:latin typeface="Arial"/>
                  <a:ea typeface="+mn-ea"/>
                  <a:cs typeface="Arial" panose="020B0604020202020204" pitchFamily="34" charset="0"/>
                </a:rPr>
                <a:t>Vi skal være en attraktiv virksomhed at være medarbejder </a:t>
              </a:r>
              <a:br>
                <a:rPr kumimoji="0" lang="da-DK" sz="1100" b="1" i="0" u="none" strike="noStrike" kern="1200" cap="none" spc="0" normalizeH="0" baseline="0" noProof="0">
                  <a:ln>
                    <a:noFill/>
                  </a:ln>
                  <a:solidFill>
                    <a:srgbClr val="3F224F"/>
                  </a:solidFill>
                  <a:effectLst/>
                  <a:uLnTx/>
                  <a:uFillTx/>
                  <a:latin typeface="Arial"/>
                  <a:ea typeface="+mn-ea"/>
                  <a:cs typeface="Arial" panose="020B0604020202020204" pitchFamily="34" charset="0"/>
                </a:rPr>
              </a:br>
              <a:r>
                <a:rPr kumimoji="0" lang="da-DK" sz="1100" b="1" i="0" u="none" strike="noStrike" kern="1200" cap="none" spc="0" normalizeH="0" baseline="0" noProof="0">
                  <a:ln>
                    <a:noFill/>
                  </a:ln>
                  <a:solidFill>
                    <a:srgbClr val="3F224F"/>
                  </a:solidFill>
                  <a:effectLst/>
                  <a:uLnTx/>
                  <a:uFillTx/>
                  <a:latin typeface="Arial"/>
                  <a:ea typeface="+mn-ea"/>
                  <a:cs typeface="Arial" panose="020B0604020202020204" pitchFamily="34" charset="0"/>
                </a:rPr>
                <a:t>og kunde i</a:t>
              </a:r>
            </a:p>
            <a:p>
              <a:pPr marL="0" marR="0" lvl="0" indent="0" algn="ctr" defTabSz="142875" rtl="0" eaLnBrk="1" fontAlgn="auto" latinLnBrk="0" hangingPunct="1">
                <a:lnSpc>
                  <a:spcPct val="100000"/>
                </a:lnSpc>
                <a:spcBef>
                  <a:spcPts val="0"/>
                </a:spcBef>
                <a:spcAft>
                  <a:spcPts val="0"/>
                </a:spcAft>
                <a:buClrTx/>
                <a:buSzTx/>
                <a:buFontTx/>
                <a:buNone/>
                <a:tabLst/>
                <a:defRPr/>
              </a:pPr>
              <a:r>
                <a:rPr lang="da-DK" sz="1100">
                  <a:solidFill>
                    <a:srgbClr val="3F224F"/>
                  </a:solidFill>
                </a:rPr>
                <a:t>Vores største aktiv er vores medarbejdere. Derfor skal vi styrke og udvikle vores virksomhedskultur, øge den faglige og personlige udvikling og sikre den vigtige balance mellem arbejds- og privatliv, så vi kan tiltrække og fastholde dygtige medarbejdere</a:t>
              </a:r>
              <a:r>
                <a:rPr lang="da-DK" sz="1100" b="1">
                  <a:solidFill>
                    <a:srgbClr val="3F224F"/>
                  </a:solidFill>
                  <a:latin typeface="Arial"/>
                  <a:cs typeface="Arial" panose="020B0604020202020204" pitchFamily="34" charset="0"/>
                </a:rPr>
                <a:t>.</a:t>
              </a:r>
              <a:endParaRPr kumimoji="0" lang="da-DK" sz="1100" b="1" i="0" u="none" strike="noStrike" kern="1200" cap="none" spc="0" normalizeH="0" baseline="0" noProof="0">
                <a:ln>
                  <a:noFill/>
                </a:ln>
                <a:solidFill>
                  <a:srgbClr val="3F224F"/>
                </a:solidFill>
                <a:effectLst/>
                <a:uLnTx/>
                <a:uFillTx/>
                <a:latin typeface="Arial"/>
                <a:ea typeface="+mn-ea"/>
                <a:cs typeface="Arial" panose="020B0604020202020204" pitchFamily="34" charset="0"/>
              </a:endParaRPr>
            </a:p>
          </p:txBody>
        </p:sp>
      </p:grpSp>
      <p:cxnSp>
        <p:nvCxnSpPr>
          <p:cNvPr id="86" name="Lige forbindelse 85">
            <a:extLst>
              <a:ext uri="{FF2B5EF4-FFF2-40B4-BE49-F238E27FC236}">
                <a16:creationId xmlns:a16="http://schemas.microsoft.com/office/drawing/2014/main" id="{44D2574C-D620-4961-8F47-43D6B78FBCC5}"/>
              </a:ext>
            </a:extLst>
          </p:cNvPr>
          <p:cNvCxnSpPr>
            <a:cxnSpLocks/>
          </p:cNvCxnSpPr>
          <p:nvPr/>
        </p:nvCxnSpPr>
        <p:spPr>
          <a:xfrm>
            <a:off x="645933" y="3840563"/>
            <a:ext cx="10499001" cy="0"/>
          </a:xfrm>
          <a:prstGeom prst="line">
            <a:avLst/>
          </a:prstGeom>
          <a:noFill/>
          <a:ln w="12700" cap="flat" cmpd="sng" algn="ctr">
            <a:solidFill>
              <a:srgbClr val="43234B"/>
            </a:solidFill>
            <a:prstDash val="sysDot"/>
            <a:miter lim="800000"/>
          </a:ln>
          <a:effectLst/>
        </p:spPr>
      </p:cxnSp>
      <p:cxnSp>
        <p:nvCxnSpPr>
          <p:cNvPr id="87" name="Lige forbindelse 86">
            <a:extLst>
              <a:ext uri="{FF2B5EF4-FFF2-40B4-BE49-F238E27FC236}">
                <a16:creationId xmlns:a16="http://schemas.microsoft.com/office/drawing/2014/main" id="{3E4A66B0-F763-4AA5-BA53-3ED14EB6769E}"/>
              </a:ext>
            </a:extLst>
          </p:cNvPr>
          <p:cNvCxnSpPr>
            <a:cxnSpLocks/>
          </p:cNvCxnSpPr>
          <p:nvPr/>
        </p:nvCxnSpPr>
        <p:spPr>
          <a:xfrm>
            <a:off x="3062666" y="1957410"/>
            <a:ext cx="0" cy="4268337"/>
          </a:xfrm>
          <a:prstGeom prst="line">
            <a:avLst/>
          </a:prstGeom>
          <a:noFill/>
          <a:ln w="12700" cap="flat" cmpd="sng" algn="ctr">
            <a:solidFill>
              <a:srgbClr val="43234B"/>
            </a:solidFill>
            <a:prstDash val="sysDot"/>
            <a:miter lim="800000"/>
          </a:ln>
          <a:effectLst/>
        </p:spPr>
      </p:cxnSp>
      <p:cxnSp>
        <p:nvCxnSpPr>
          <p:cNvPr id="88" name="Lige forbindelse 87">
            <a:extLst>
              <a:ext uri="{FF2B5EF4-FFF2-40B4-BE49-F238E27FC236}">
                <a16:creationId xmlns:a16="http://schemas.microsoft.com/office/drawing/2014/main" id="{6A14FBF2-4C0E-4FC3-B2D9-2330A82EEB9D}"/>
              </a:ext>
            </a:extLst>
          </p:cNvPr>
          <p:cNvCxnSpPr>
            <a:cxnSpLocks/>
          </p:cNvCxnSpPr>
          <p:nvPr/>
        </p:nvCxnSpPr>
        <p:spPr>
          <a:xfrm>
            <a:off x="5895433" y="1957409"/>
            <a:ext cx="0" cy="4268337"/>
          </a:xfrm>
          <a:prstGeom prst="line">
            <a:avLst/>
          </a:prstGeom>
          <a:noFill/>
          <a:ln w="12700" cap="flat" cmpd="sng" algn="ctr">
            <a:solidFill>
              <a:srgbClr val="43234B"/>
            </a:solidFill>
            <a:prstDash val="sysDot"/>
            <a:miter lim="800000"/>
          </a:ln>
          <a:effectLst/>
        </p:spPr>
      </p:cxnSp>
      <p:cxnSp>
        <p:nvCxnSpPr>
          <p:cNvPr id="89" name="Lige forbindelse 88">
            <a:extLst>
              <a:ext uri="{FF2B5EF4-FFF2-40B4-BE49-F238E27FC236}">
                <a16:creationId xmlns:a16="http://schemas.microsoft.com/office/drawing/2014/main" id="{2C8180A7-7583-4EED-B9EC-864FBEAF89AE}"/>
              </a:ext>
            </a:extLst>
          </p:cNvPr>
          <p:cNvCxnSpPr>
            <a:cxnSpLocks/>
          </p:cNvCxnSpPr>
          <p:nvPr/>
        </p:nvCxnSpPr>
        <p:spPr>
          <a:xfrm>
            <a:off x="8797102" y="1905307"/>
            <a:ext cx="0" cy="4268337"/>
          </a:xfrm>
          <a:prstGeom prst="line">
            <a:avLst/>
          </a:prstGeom>
          <a:noFill/>
          <a:ln w="12700" cap="flat" cmpd="sng" algn="ctr">
            <a:solidFill>
              <a:srgbClr val="43234B"/>
            </a:solidFill>
            <a:prstDash val="sysDot"/>
            <a:miter lim="800000"/>
          </a:ln>
          <a:effectLst/>
        </p:spPr>
      </p:cxnSp>
      <p:grpSp>
        <p:nvGrpSpPr>
          <p:cNvPr id="2" name="Gruppe 1">
            <a:extLst>
              <a:ext uri="{FF2B5EF4-FFF2-40B4-BE49-F238E27FC236}">
                <a16:creationId xmlns:a16="http://schemas.microsoft.com/office/drawing/2014/main" id="{F8571F42-1EC4-41D6-F890-92D58AB6FC60}"/>
              </a:ext>
            </a:extLst>
          </p:cNvPr>
          <p:cNvGrpSpPr/>
          <p:nvPr/>
        </p:nvGrpSpPr>
        <p:grpSpPr>
          <a:xfrm>
            <a:off x="10097870" y="196552"/>
            <a:ext cx="2094129" cy="574822"/>
            <a:chOff x="10097870" y="196552"/>
            <a:chExt cx="2094129" cy="574822"/>
          </a:xfrm>
        </p:grpSpPr>
        <p:sp>
          <p:nvSpPr>
            <p:cNvPr id="4" name="Rektangel 3">
              <a:extLst>
                <a:ext uri="{FF2B5EF4-FFF2-40B4-BE49-F238E27FC236}">
                  <a16:creationId xmlns:a16="http://schemas.microsoft.com/office/drawing/2014/main" id="{370CC709-1EEE-0D50-BA78-A9EAD6EEBB8C}"/>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pic>
          <p:nvPicPr>
            <p:cNvPr id="6" name="Billede 5">
              <a:extLst>
                <a:ext uri="{FF2B5EF4-FFF2-40B4-BE49-F238E27FC236}">
                  <a16:creationId xmlns:a16="http://schemas.microsoft.com/office/drawing/2014/main" id="{6C60E8F6-2F2A-9A7D-2AF4-8EF46BCD29F9}"/>
                </a:ext>
              </a:extLst>
            </p:cNvPr>
            <p:cNvPicPr>
              <a:picLocks noChangeAspect="1"/>
            </p:cNvPicPr>
            <p:nvPr userDrawn="1"/>
          </p:nvPicPr>
          <p:blipFill>
            <a:blip r:embed="rId18" cstate="hqprint">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
        <p:nvSpPr>
          <p:cNvPr id="5" name="Titel 5">
            <a:extLst>
              <a:ext uri="{FF2B5EF4-FFF2-40B4-BE49-F238E27FC236}">
                <a16:creationId xmlns:a16="http://schemas.microsoft.com/office/drawing/2014/main" id="{04D12A4E-1115-2542-FBC9-216D4CA8B40C}"/>
              </a:ext>
            </a:extLst>
          </p:cNvPr>
          <p:cNvSpPr>
            <a:spLocks noGrp="1"/>
          </p:cNvSpPr>
          <p:nvPr>
            <p:ph type="title"/>
          </p:nvPr>
        </p:nvSpPr>
        <p:spPr>
          <a:xfrm>
            <a:off x="540000" y="486000"/>
            <a:ext cx="10944225" cy="622384"/>
          </a:xfrm>
        </p:spPr>
        <p:txBody>
          <a:bodyPr/>
          <a:lstStyle/>
          <a:p>
            <a:r>
              <a:rPr lang="da-DK" sz="3200">
                <a:solidFill>
                  <a:srgbClr val="3F224F"/>
                </a:solidFill>
              </a:rPr>
              <a:t>Sparekassens 2025-strategi: Mod nye mål</a:t>
            </a:r>
            <a:br>
              <a:rPr lang="da-DK" sz="3200">
                <a:solidFill>
                  <a:srgbClr val="3F224F"/>
                </a:solidFill>
              </a:rPr>
            </a:br>
            <a:r>
              <a:rPr lang="da-DK" sz="3200" b="0">
                <a:solidFill>
                  <a:srgbClr val="3F224F"/>
                </a:solidFill>
              </a:rPr>
              <a:t>- de strategiske spor</a:t>
            </a:r>
            <a:endParaRPr kumimoji="0" lang="da-DK" sz="3200" b="0" i="0" u="none" strike="noStrike" kern="1200" cap="none" spc="0" normalizeH="0" baseline="0">
              <a:ln>
                <a:noFill/>
              </a:ln>
              <a:solidFill>
                <a:srgbClr val="3F224F"/>
              </a:solidFill>
              <a:effectLst/>
              <a:uLnTx/>
              <a:uFillTx/>
              <a:latin typeface="Arial" panose="020B0604020202020204" pitchFamily="34" charset="0"/>
              <a:cs typeface="Arial" panose="020B0604020202020204" pitchFamily="34" charset="0"/>
            </a:endParaRPr>
          </a:p>
        </p:txBody>
      </p:sp>
      <p:sp>
        <p:nvSpPr>
          <p:cNvPr id="8" name="Pladsholder til sidefod 2">
            <a:extLst>
              <a:ext uri="{FF2B5EF4-FFF2-40B4-BE49-F238E27FC236}">
                <a16:creationId xmlns:a16="http://schemas.microsoft.com/office/drawing/2014/main" id="{55BF9004-3E93-5D6F-C4C9-2B3A2E83DE4E}"/>
              </a:ext>
            </a:extLst>
          </p:cNvPr>
          <p:cNvSpPr>
            <a:spLocks noGrp="1"/>
          </p:cNvSpPr>
          <p:nvPr>
            <p:ph type="ftr" sz="quarter" idx="11"/>
          </p:nvPr>
        </p:nvSpPr>
        <p:spPr>
          <a:xfrm>
            <a:off x="621868" y="6501414"/>
            <a:ext cx="4502590" cy="257132"/>
          </a:xfrm>
        </p:spPr>
        <p:txBody>
          <a:bodyPr/>
          <a:lstStyle/>
          <a:p>
            <a:r>
              <a:rPr lang="da-DK"/>
              <a:t>Delårsrapport, 1. kvartal 2025</a:t>
            </a:r>
          </a:p>
        </p:txBody>
      </p:sp>
      <p:sp>
        <p:nvSpPr>
          <p:cNvPr id="7" name="Pladsholder til slidenummer 4">
            <a:extLst>
              <a:ext uri="{FF2B5EF4-FFF2-40B4-BE49-F238E27FC236}">
                <a16:creationId xmlns:a16="http://schemas.microsoft.com/office/drawing/2014/main" id="{ED17B310-BA7C-7C7D-9393-FC486083C207}"/>
              </a:ext>
            </a:extLst>
          </p:cNvPr>
          <p:cNvSpPr txBox="1">
            <a:spLocks/>
          </p:cNvSpPr>
          <p:nvPr/>
        </p:nvSpPr>
        <p:spPr>
          <a:xfrm>
            <a:off x="10425834" y="6487111"/>
            <a:ext cx="1142279" cy="257132"/>
          </a:xfrm>
          <a:prstGeom prst="rect">
            <a:avLst/>
          </a:prstGeom>
        </p:spPr>
        <p:txBody>
          <a:bodyPr vert="horz" lIns="0" tIns="0" rIns="0" bIns="0" rtlCol="0" anchor="b" anchorCtr="0"/>
          <a:lstStyle>
            <a:defPPr>
              <a:defRPr lang="da-DK"/>
            </a:defPPr>
            <a:lvl1pPr marL="0" algn="r" defTabSz="914400" rtl="0" eaLnBrk="1" latinLnBrk="0" hangingPunct="1">
              <a:defRPr sz="900" b="1"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3521F6-ABE2-DF4A-A30A-AF2564ABEA76}" type="slidenum">
              <a:rPr lang="da-DK" smtClean="0"/>
              <a:pPr/>
              <a:t>4</a:t>
            </a:fld>
            <a:endParaRPr lang="da-DK"/>
          </a:p>
        </p:txBody>
      </p:sp>
    </p:spTree>
    <p:extLst>
      <p:ext uri="{BB962C8B-B14F-4D97-AF65-F5344CB8AC3E}">
        <p14:creationId xmlns:p14="http://schemas.microsoft.com/office/powerpoint/2010/main" val="25150609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30300BF-3168-AB66-22E2-AA82643D54A4}"/>
              </a:ext>
            </a:extLst>
          </p:cNvPr>
          <p:cNvSpPr>
            <a:spLocks noGrp="1"/>
          </p:cNvSpPr>
          <p:nvPr>
            <p:ph type="title"/>
          </p:nvPr>
        </p:nvSpPr>
        <p:spPr>
          <a:xfrm>
            <a:off x="540000" y="486000"/>
            <a:ext cx="10944225" cy="622384"/>
          </a:xfrm>
        </p:spPr>
        <p:txBody>
          <a:bodyPr/>
          <a:lstStyle/>
          <a:p>
            <a:r>
              <a:rPr lang="da-DK"/>
              <a:t>Mod nye mål: De økonomiske målsætninger</a:t>
            </a:r>
          </a:p>
        </p:txBody>
      </p:sp>
      <p:sp>
        <p:nvSpPr>
          <p:cNvPr id="5" name="Pladsholder til slidenummer 4">
            <a:extLst>
              <a:ext uri="{FF2B5EF4-FFF2-40B4-BE49-F238E27FC236}">
                <a16:creationId xmlns:a16="http://schemas.microsoft.com/office/drawing/2014/main" id="{A8A29C05-1247-FC83-E755-EADEA85830B9}"/>
              </a:ext>
            </a:extLst>
          </p:cNvPr>
          <p:cNvSpPr>
            <a:spLocks noGrp="1"/>
          </p:cNvSpPr>
          <p:nvPr>
            <p:ph type="sldNum" sz="quarter" idx="12"/>
          </p:nvPr>
        </p:nvSpPr>
        <p:spPr/>
        <p:txBody>
          <a:bodyPr/>
          <a:lstStyle/>
          <a:p>
            <a:fld id="{CD3521F6-ABE2-DF4A-A30A-AF2564ABEA76}" type="slidenum">
              <a:rPr lang="da-DK" smtClean="0"/>
              <a:pPr/>
              <a:t>5</a:t>
            </a:fld>
            <a:endParaRPr lang="da-DK"/>
          </a:p>
        </p:txBody>
      </p:sp>
      <p:sp>
        <p:nvSpPr>
          <p:cNvPr id="2" name="Pladsholder til tekst 1">
            <a:extLst>
              <a:ext uri="{FF2B5EF4-FFF2-40B4-BE49-F238E27FC236}">
                <a16:creationId xmlns:a16="http://schemas.microsoft.com/office/drawing/2014/main" id="{965B975C-73E4-F226-BE34-C64ED13EEAAE}"/>
              </a:ext>
            </a:extLst>
          </p:cNvPr>
          <p:cNvSpPr txBox="1">
            <a:spLocks/>
          </p:cNvSpPr>
          <p:nvPr/>
        </p:nvSpPr>
        <p:spPr>
          <a:xfrm>
            <a:off x="538162" y="1164541"/>
            <a:ext cx="10061413" cy="54116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a:buChar char="•"/>
              <a:defRPr sz="2400" b="0" i="0" kern="1200">
                <a:solidFill>
                  <a:srgbClr val="676767"/>
                </a:solidFill>
                <a:latin typeface="Arial" panose="020B0604020202020204" pitchFamily="34" charset="0"/>
                <a:ea typeface="Arial" panose="020B0604020202020204" pitchFamily="34" charset="0"/>
                <a:cs typeface="Arial" panose="020B0604020202020204" pitchFamily="34" charset="0"/>
              </a:defRPr>
            </a:lvl1pPr>
            <a:lvl2pPr marL="500063" indent="-268288" algn="l" defTabSz="914400" rtl="0" eaLnBrk="1" latinLnBrk="0" hangingPunct="1">
              <a:lnSpc>
                <a:spcPct val="90000"/>
              </a:lnSpc>
              <a:spcBef>
                <a:spcPts val="500"/>
              </a:spcBef>
              <a:buFont typeface="Arial"/>
              <a:buChar char="•"/>
              <a:tabLst/>
              <a:defRPr sz="2000" b="0" i="0" kern="1200">
                <a:solidFill>
                  <a:srgbClr val="676767"/>
                </a:solidFill>
                <a:latin typeface="Arial" panose="020B0604020202020204" pitchFamily="34" charset="0"/>
                <a:ea typeface="Arial" panose="020B0604020202020204" pitchFamily="34" charset="0"/>
                <a:cs typeface="Arial" panose="020B0604020202020204" pitchFamily="34" charset="0"/>
              </a:defRPr>
            </a:lvl2pPr>
            <a:lvl3pPr marL="755650" indent="-255588"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3pPr>
            <a:lvl4pPr marL="989013" indent="-233363"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4pPr>
            <a:lvl5pPr marL="1244600" indent="-255588"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da-DK" sz="2000">
                <a:solidFill>
                  <a:schemeClr val="tx1"/>
                </a:solidFill>
              </a:rPr>
              <a:t>Vi har sat fem ambitiøse økonomiske mål frem mod udgangen af 2025, som vi skal nå:</a:t>
            </a:r>
            <a:endParaRPr lang="en-GB" sz="2000">
              <a:solidFill>
                <a:schemeClr val="tx1"/>
              </a:solidFill>
            </a:endParaRPr>
          </a:p>
        </p:txBody>
      </p:sp>
      <p:sp>
        <p:nvSpPr>
          <p:cNvPr id="3" name="Pladsholder til tekst 1">
            <a:extLst>
              <a:ext uri="{FF2B5EF4-FFF2-40B4-BE49-F238E27FC236}">
                <a16:creationId xmlns:a16="http://schemas.microsoft.com/office/drawing/2014/main" id="{37F8B4DD-B895-CE4E-337A-2FAA82E7161F}"/>
              </a:ext>
            </a:extLst>
          </p:cNvPr>
          <p:cNvSpPr txBox="1">
            <a:spLocks/>
          </p:cNvSpPr>
          <p:nvPr/>
        </p:nvSpPr>
        <p:spPr>
          <a:xfrm>
            <a:off x="538162" y="1924596"/>
            <a:ext cx="2279682" cy="541167"/>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1000" b="1" i="0" u="none" strike="noStrike" kern="1200" cap="none" spc="0" normalizeH="0" baseline="0" noProof="0">
                <a:ln>
                  <a:noFill/>
                </a:ln>
                <a:solidFill>
                  <a:schemeClr val="tx1"/>
                </a:solidFill>
                <a:effectLst/>
                <a:uLnTx/>
                <a:uFillTx/>
                <a:latin typeface="Arial"/>
                <a:ea typeface="+mn-ea"/>
                <a:cs typeface="+mn-cs"/>
              </a:rPr>
              <a:t>Øget effektivitet </a:t>
            </a:r>
            <a:br>
              <a:rPr kumimoji="0" lang="da-DK" sz="1000" b="0" i="0" u="none" strike="noStrike" kern="1200" cap="none" spc="0" normalizeH="0" baseline="0" noProof="0">
                <a:ln>
                  <a:noFill/>
                </a:ln>
                <a:solidFill>
                  <a:schemeClr val="tx1"/>
                </a:solidFill>
                <a:effectLst/>
                <a:uLnTx/>
                <a:uFillTx/>
                <a:latin typeface="Arial"/>
                <a:ea typeface="+mn-ea"/>
                <a:cs typeface="+mn-cs"/>
              </a:rPr>
            </a:br>
            <a:r>
              <a:rPr kumimoji="0" lang="da-DK" sz="1000" b="0" i="0" u="none" strike="noStrike" kern="1200" cap="none" spc="0" normalizeH="0" baseline="0" noProof="0">
                <a:ln>
                  <a:noFill/>
                </a:ln>
                <a:solidFill>
                  <a:schemeClr val="tx1"/>
                </a:solidFill>
                <a:effectLst/>
                <a:uLnTx/>
                <a:uFillTx/>
                <a:latin typeface="Arial"/>
                <a:ea typeface="+mn-ea"/>
                <a:cs typeface="+mn-cs"/>
              </a:rPr>
              <a:t>Vores omkostningsprocent skal nedbringes og senest fra regnskabs-</a:t>
            </a:r>
            <a:br>
              <a:rPr kumimoji="0" lang="da-DK" sz="1000" b="0" i="0" u="none" strike="noStrike" kern="1200" cap="none" spc="0" normalizeH="0" baseline="0" noProof="0">
                <a:ln>
                  <a:noFill/>
                </a:ln>
                <a:solidFill>
                  <a:schemeClr val="tx1"/>
                </a:solidFill>
                <a:effectLst/>
                <a:uLnTx/>
                <a:uFillTx/>
                <a:latin typeface="Arial"/>
                <a:ea typeface="+mn-ea"/>
                <a:cs typeface="+mn-cs"/>
              </a:rPr>
            </a:br>
            <a:r>
              <a:rPr kumimoji="0" lang="da-DK" sz="1000" b="0" i="0" u="none" strike="noStrike" kern="1200" cap="none" spc="0" normalizeH="0" baseline="0" noProof="0">
                <a:ln>
                  <a:noFill/>
                </a:ln>
                <a:solidFill>
                  <a:schemeClr val="tx1"/>
                </a:solidFill>
                <a:effectLst/>
                <a:uLnTx/>
                <a:uFillTx/>
                <a:latin typeface="Arial"/>
                <a:ea typeface="+mn-ea"/>
                <a:cs typeface="+mn-cs"/>
              </a:rPr>
              <a:t>året 2026 være under 50 %. I 2021 var omkostningsprocenten 60,7 %. Vi skal eliminere 90.000 arbejdstimer via optimeringer mv.</a:t>
            </a:r>
            <a:endParaRPr kumimoji="0" lang="en-GB" sz="1000" b="1" i="0" u="none" strike="noStrike" kern="1200" cap="none" spc="0" normalizeH="0" baseline="0" noProof="0">
              <a:ln>
                <a:noFill/>
              </a:ln>
              <a:solidFill>
                <a:schemeClr val="tx1"/>
              </a:solidFill>
              <a:effectLst/>
              <a:uLnTx/>
              <a:uFillTx/>
              <a:latin typeface="Arial"/>
              <a:ea typeface="+mn-ea"/>
              <a:cs typeface="+mn-cs"/>
            </a:endParaRPr>
          </a:p>
        </p:txBody>
      </p:sp>
      <p:cxnSp>
        <p:nvCxnSpPr>
          <p:cNvPr id="4" name="Lige forbindelse 3">
            <a:extLst>
              <a:ext uri="{FF2B5EF4-FFF2-40B4-BE49-F238E27FC236}">
                <a16:creationId xmlns:a16="http://schemas.microsoft.com/office/drawing/2014/main" id="{3D36D5A0-F600-6791-362C-E60DC5BC5B09}"/>
              </a:ext>
            </a:extLst>
          </p:cNvPr>
          <p:cNvCxnSpPr>
            <a:cxnSpLocks/>
          </p:cNvCxnSpPr>
          <p:nvPr/>
        </p:nvCxnSpPr>
        <p:spPr>
          <a:xfrm>
            <a:off x="538162" y="3453399"/>
            <a:ext cx="11196388" cy="0"/>
          </a:xfrm>
          <a:prstGeom prst="line">
            <a:avLst/>
          </a:prstGeom>
          <a:noFill/>
          <a:ln w="12700" cap="flat" cmpd="sng" algn="ctr">
            <a:solidFill>
              <a:srgbClr val="43234B"/>
            </a:solidFill>
            <a:prstDash val="sysDot"/>
            <a:miter lim="800000"/>
          </a:ln>
          <a:effectLst/>
        </p:spPr>
      </p:cxnSp>
      <p:cxnSp>
        <p:nvCxnSpPr>
          <p:cNvPr id="7" name="Lige forbindelse 6">
            <a:extLst>
              <a:ext uri="{FF2B5EF4-FFF2-40B4-BE49-F238E27FC236}">
                <a16:creationId xmlns:a16="http://schemas.microsoft.com/office/drawing/2014/main" id="{24D045B6-2812-C151-AB9E-8303F91EF521}"/>
              </a:ext>
            </a:extLst>
          </p:cNvPr>
          <p:cNvCxnSpPr>
            <a:cxnSpLocks/>
          </p:cNvCxnSpPr>
          <p:nvPr/>
        </p:nvCxnSpPr>
        <p:spPr>
          <a:xfrm>
            <a:off x="6096000" y="1924596"/>
            <a:ext cx="0" cy="4268337"/>
          </a:xfrm>
          <a:prstGeom prst="line">
            <a:avLst/>
          </a:prstGeom>
          <a:noFill/>
          <a:ln w="12700" cap="flat" cmpd="sng" algn="ctr">
            <a:solidFill>
              <a:srgbClr val="43234B"/>
            </a:solidFill>
            <a:prstDash val="sysDot"/>
            <a:miter lim="800000"/>
          </a:ln>
          <a:effectLst/>
        </p:spPr>
      </p:cxnSp>
      <p:sp>
        <p:nvSpPr>
          <p:cNvPr id="17" name="Pladsholder til tekst 1">
            <a:extLst>
              <a:ext uri="{FF2B5EF4-FFF2-40B4-BE49-F238E27FC236}">
                <a16:creationId xmlns:a16="http://schemas.microsoft.com/office/drawing/2014/main" id="{AC674CBC-F30D-02D5-9C81-FA211A1E17D4}"/>
              </a:ext>
            </a:extLst>
          </p:cNvPr>
          <p:cNvSpPr txBox="1">
            <a:spLocks/>
          </p:cNvSpPr>
          <p:nvPr/>
        </p:nvSpPr>
        <p:spPr>
          <a:xfrm>
            <a:off x="538162" y="3751983"/>
            <a:ext cx="2279682" cy="541167"/>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1000" b="1" i="0" u="none" strike="noStrike" kern="1200" cap="none" spc="0" normalizeH="0" baseline="0" noProof="0">
                <a:ln>
                  <a:noFill/>
                </a:ln>
                <a:solidFill>
                  <a:schemeClr val="tx1"/>
                </a:solidFill>
                <a:effectLst/>
                <a:uLnTx/>
                <a:uFillTx/>
                <a:latin typeface="Arial"/>
                <a:ea typeface="+mn-ea"/>
                <a:cs typeface="+mn-cs"/>
              </a:rPr>
              <a:t>Solid rentabilitet </a:t>
            </a:r>
            <a:br>
              <a:rPr kumimoji="0" lang="da-DK" sz="1000" b="0" i="0" u="none" strike="noStrike" kern="1200" cap="none" spc="0" normalizeH="0" baseline="0" noProof="0">
                <a:ln>
                  <a:noFill/>
                </a:ln>
                <a:solidFill>
                  <a:schemeClr val="tx1"/>
                </a:solidFill>
                <a:effectLst/>
                <a:uLnTx/>
                <a:uFillTx/>
                <a:latin typeface="Arial"/>
                <a:ea typeface="+mn-ea"/>
                <a:cs typeface="+mn-cs"/>
              </a:rPr>
            </a:br>
            <a:r>
              <a:rPr kumimoji="0" lang="da-DK" sz="1000" b="0" i="0" u="none" strike="noStrike" kern="1200" cap="none" spc="0" normalizeH="0" baseline="0" noProof="0">
                <a:ln>
                  <a:noFill/>
                </a:ln>
                <a:solidFill>
                  <a:schemeClr val="tx1"/>
                </a:solidFill>
                <a:effectLst/>
                <a:uLnTx/>
                <a:uFillTx/>
                <a:latin typeface="Arial"/>
                <a:ea typeface="+mn-ea"/>
                <a:cs typeface="+mn-cs"/>
              </a:rPr>
              <a:t>Vores egenkapitalforrentning skal til og med afslutningen af regnskabsåret 2025 i gennemsnit ligge over 10 % p.a. efter skat.</a:t>
            </a:r>
            <a:endParaRPr kumimoji="0" lang="en-GB" sz="1000" b="1" i="0" u="none" strike="noStrike" kern="1200" cap="none" spc="0" normalizeH="0" baseline="0" noProof="0">
              <a:ln>
                <a:noFill/>
              </a:ln>
              <a:solidFill>
                <a:schemeClr val="tx1"/>
              </a:solidFill>
              <a:effectLst/>
              <a:uLnTx/>
              <a:uFillTx/>
              <a:latin typeface="Arial"/>
              <a:ea typeface="+mn-ea"/>
              <a:cs typeface="+mn-cs"/>
            </a:endParaRPr>
          </a:p>
        </p:txBody>
      </p:sp>
      <p:sp>
        <p:nvSpPr>
          <p:cNvPr id="18" name="Pladsholder til tekst 1">
            <a:extLst>
              <a:ext uri="{FF2B5EF4-FFF2-40B4-BE49-F238E27FC236}">
                <a16:creationId xmlns:a16="http://schemas.microsoft.com/office/drawing/2014/main" id="{15AC03DB-EB43-C7C2-4CAC-78D99BAA4436}"/>
              </a:ext>
            </a:extLst>
          </p:cNvPr>
          <p:cNvSpPr txBox="1">
            <a:spLocks/>
          </p:cNvSpPr>
          <p:nvPr/>
        </p:nvSpPr>
        <p:spPr>
          <a:xfrm>
            <a:off x="538162" y="5494527"/>
            <a:ext cx="5327800" cy="689142"/>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1000" b="1" i="0" u="none" strike="noStrike" kern="1200" cap="none" spc="0" normalizeH="0" baseline="0" noProof="0">
                <a:ln>
                  <a:noFill/>
                </a:ln>
                <a:solidFill>
                  <a:schemeClr val="tx1"/>
                </a:solidFill>
                <a:effectLst/>
                <a:uLnTx/>
                <a:uFillTx/>
                <a:latin typeface="Arial"/>
                <a:ea typeface="+mn-ea"/>
                <a:cs typeface="+mn-cs"/>
              </a:rPr>
              <a:t>Attraktivt udbytte </a:t>
            </a:r>
            <a:br>
              <a:rPr kumimoji="0" lang="da-DK" sz="1000" b="0" i="0" u="none" strike="noStrike" kern="1200" cap="none" spc="0" normalizeH="0" baseline="0" noProof="0">
                <a:ln>
                  <a:noFill/>
                </a:ln>
                <a:solidFill>
                  <a:schemeClr val="tx1"/>
                </a:solidFill>
                <a:effectLst/>
                <a:uLnTx/>
                <a:uFillTx/>
                <a:latin typeface="Arial"/>
                <a:ea typeface="+mn-ea"/>
                <a:cs typeface="+mn-cs"/>
              </a:rPr>
            </a:br>
            <a:r>
              <a:rPr kumimoji="0" lang="da-DK" sz="1000" b="0" i="0" u="none" strike="noStrike" kern="1200" cap="none" spc="0" normalizeH="0" baseline="0" noProof="0">
                <a:ln>
                  <a:noFill/>
                </a:ln>
                <a:solidFill>
                  <a:schemeClr val="tx1"/>
                </a:solidFill>
                <a:effectLst/>
                <a:uLnTx/>
                <a:uFillTx/>
                <a:latin typeface="Arial"/>
                <a:ea typeface="+mn-ea"/>
                <a:cs typeface="+mn-cs"/>
              </a:rPr>
              <a:t>Vores aktionærers kontante udbytte skal udgøre mindst 25 % af årets resultat efter skat og betaling af renter til hybrid kernekapital. Herudover er målet at øge den samlede udlodning via aktietilbagekøb.</a:t>
            </a:r>
            <a:endParaRPr kumimoji="0" lang="en-GB" sz="1000" b="1" i="0" u="none" strike="noStrike" kern="1200" cap="none" spc="0" normalizeH="0" baseline="0" noProof="0">
              <a:ln>
                <a:noFill/>
              </a:ln>
              <a:solidFill>
                <a:schemeClr val="tx1"/>
              </a:solidFill>
              <a:effectLst/>
              <a:uLnTx/>
              <a:uFillTx/>
              <a:latin typeface="Arial"/>
              <a:ea typeface="+mn-ea"/>
              <a:cs typeface="+mn-cs"/>
            </a:endParaRPr>
          </a:p>
        </p:txBody>
      </p:sp>
      <p:sp>
        <p:nvSpPr>
          <p:cNvPr id="19" name="Pladsholder til tekst 1">
            <a:extLst>
              <a:ext uri="{FF2B5EF4-FFF2-40B4-BE49-F238E27FC236}">
                <a16:creationId xmlns:a16="http://schemas.microsoft.com/office/drawing/2014/main" id="{BDEE9258-B644-A082-2D0C-B5B6FBF2EA36}"/>
              </a:ext>
            </a:extLst>
          </p:cNvPr>
          <p:cNvSpPr txBox="1">
            <a:spLocks/>
          </p:cNvSpPr>
          <p:nvPr/>
        </p:nvSpPr>
        <p:spPr>
          <a:xfrm>
            <a:off x="6540856" y="1924596"/>
            <a:ext cx="2279682" cy="541167"/>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1000" b="1" i="0" u="none" strike="noStrike" kern="1200" cap="none" spc="0" normalizeH="0" baseline="0" noProof="0">
                <a:ln>
                  <a:noFill/>
                </a:ln>
                <a:solidFill>
                  <a:schemeClr val="tx1"/>
                </a:solidFill>
                <a:effectLst/>
                <a:uLnTx/>
                <a:uFillTx/>
                <a:latin typeface="Arial"/>
                <a:ea typeface="+mn-ea"/>
                <a:cs typeface="+mn-cs"/>
              </a:rPr>
              <a:t>Solidt fundament </a:t>
            </a:r>
            <a:br>
              <a:rPr kumimoji="0" lang="da-DK" sz="1000" b="0" i="0" u="none" strike="noStrike" kern="1200" cap="none" spc="0" normalizeH="0" baseline="0" noProof="0">
                <a:ln>
                  <a:noFill/>
                </a:ln>
                <a:solidFill>
                  <a:schemeClr val="tx1"/>
                </a:solidFill>
                <a:effectLst/>
                <a:uLnTx/>
                <a:uFillTx/>
                <a:latin typeface="Arial"/>
                <a:ea typeface="+mn-ea"/>
                <a:cs typeface="+mn-cs"/>
              </a:rPr>
            </a:br>
            <a:r>
              <a:rPr kumimoji="0" lang="da-DK" sz="1000" b="0" i="0" u="none" strike="noStrike" kern="1200" cap="none" spc="0" normalizeH="0" baseline="0" noProof="0">
                <a:ln>
                  <a:noFill/>
                </a:ln>
                <a:solidFill>
                  <a:schemeClr val="tx1"/>
                </a:solidFill>
                <a:effectLst/>
                <a:uLnTx/>
                <a:uFillTx/>
                <a:latin typeface="Arial"/>
                <a:ea typeface="+mn-ea"/>
                <a:cs typeface="+mn-cs"/>
              </a:rPr>
              <a:t>Vores kapitalprocent skal minimum være 20 %.</a:t>
            </a:r>
            <a:endParaRPr kumimoji="0" lang="en-GB" sz="1000" b="1" i="0" u="none" strike="noStrike" kern="1200" cap="none" spc="0" normalizeH="0" baseline="0" noProof="0">
              <a:ln>
                <a:noFill/>
              </a:ln>
              <a:solidFill>
                <a:schemeClr val="tx1"/>
              </a:solidFill>
              <a:effectLst/>
              <a:uLnTx/>
              <a:uFillTx/>
              <a:latin typeface="Arial"/>
              <a:ea typeface="+mn-ea"/>
              <a:cs typeface="+mn-cs"/>
            </a:endParaRPr>
          </a:p>
        </p:txBody>
      </p:sp>
      <p:sp>
        <p:nvSpPr>
          <p:cNvPr id="20" name="Pladsholder til tekst 1">
            <a:extLst>
              <a:ext uri="{FF2B5EF4-FFF2-40B4-BE49-F238E27FC236}">
                <a16:creationId xmlns:a16="http://schemas.microsoft.com/office/drawing/2014/main" id="{B812807A-C543-3416-640A-B5949EA9553D}"/>
              </a:ext>
            </a:extLst>
          </p:cNvPr>
          <p:cNvSpPr txBox="1">
            <a:spLocks/>
          </p:cNvSpPr>
          <p:nvPr/>
        </p:nvSpPr>
        <p:spPr>
          <a:xfrm>
            <a:off x="6540856" y="3751983"/>
            <a:ext cx="2279682" cy="541167"/>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1000" b="1" i="0" u="none" strike="noStrike" kern="1200" cap="none" spc="0" normalizeH="0" baseline="0" noProof="0">
                <a:ln>
                  <a:noFill/>
                </a:ln>
                <a:solidFill>
                  <a:schemeClr val="tx1"/>
                </a:solidFill>
                <a:effectLst/>
                <a:uLnTx/>
                <a:uFillTx/>
                <a:latin typeface="Arial"/>
                <a:ea typeface="+mn-ea"/>
                <a:cs typeface="+mn-cs"/>
              </a:rPr>
              <a:t>Solid og kontrolleret vækst </a:t>
            </a:r>
            <a:br>
              <a:rPr kumimoji="0" lang="da-DK" sz="1000" b="0" i="0" u="none" strike="noStrike" kern="1200" cap="none" spc="0" normalizeH="0" baseline="0" noProof="0">
                <a:ln>
                  <a:noFill/>
                </a:ln>
                <a:solidFill>
                  <a:schemeClr val="tx1"/>
                </a:solidFill>
                <a:effectLst/>
                <a:uLnTx/>
                <a:uFillTx/>
                <a:latin typeface="Arial"/>
                <a:ea typeface="+mn-ea"/>
                <a:cs typeface="+mn-cs"/>
              </a:rPr>
            </a:br>
            <a:r>
              <a:rPr kumimoji="0" lang="da-DK" sz="1000" b="0" i="0" u="none" strike="noStrike" kern="1200" cap="none" spc="0" normalizeH="0" baseline="0" noProof="0">
                <a:ln>
                  <a:noFill/>
                </a:ln>
                <a:solidFill>
                  <a:schemeClr val="tx1"/>
                </a:solidFill>
                <a:effectLst/>
                <a:uLnTx/>
                <a:uFillTx/>
                <a:latin typeface="Arial"/>
                <a:ea typeface="+mn-ea"/>
                <a:cs typeface="+mn-cs"/>
              </a:rPr>
              <a:t>Vi skal øge vores samlede forretningsomfang med 4-8 % årligt. </a:t>
            </a:r>
            <a:endParaRPr kumimoji="0" lang="en-GB" sz="1000" b="1" i="0" u="none" strike="noStrike" kern="1200" cap="none" spc="0" normalizeH="0" baseline="0" noProof="0">
              <a:ln>
                <a:noFill/>
              </a:ln>
              <a:solidFill>
                <a:schemeClr val="tx1"/>
              </a:solidFill>
              <a:effectLst/>
              <a:uLnTx/>
              <a:uFillTx/>
              <a:latin typeface="Arial"/>
              <a:ea typeface="+mn-ea"/>
              <a:cs typeface="+mn-cs"/>
            </a:endParaRPr>
          </a:p>
        </p:txBody>
      </p:sp>
      <p:cxnSp>
        <p:nvCxnSpPr>
          <p:cNvPr id="25" name="Lige forbindelse 24">
            <a:extLst>
              <a:ext uri="{FF2B5EF4-FFF2-40B4-BE49-F238E27FC236}">
                <a16:creationId xmlns:a16="http://schemas.microsoft.com/office/drawing/2014/main" id="{0C6B0041-0B72-A57C-3D72-30EEA3F40243}"/>
              </a:ext>
            </a:extLst>
          </p:cNvPr>
          <p:cNvCxnSpPr>
            <a:cxnSpLocks/>
          </p:cNvCxnSpPr>
          <p:nvPr/>
        </p:nvCxnSpPr>
        <p:spPr>
          <a:xfrm>
            <a:off x="497806" y="5275639"/>
            <a:ext cx="11196388" cy="0"/>
          </a:xfrm>
          <a:prstGeom prst="line">
            <a:avLst/>
          </a:prstGeom>
          <a:noFill/>
          <a:ln w="12700" cap="flat" cmpd="sng" algn="ctr">
            <a:solidFill>
              <a:srgbClr val="43234B"/>
            </a:solidFill>
            <a:prstDash val="sysDot"/>
            <a:miter lim="800000"/>
          </a:ln>
          <a:effectLst/>
        </p:spPr>
      </p:cxnSp>
      <p:sp>
        <p:nvSpPr>
          <p:cNvPr id="26" name="Pladsholder til tekst 1">
            <a:extLst>
              <a:ext uri="{FF2B5EF4-FFF2-40B4-BE49-F238E27FC236}">
                <a16:creationId xmlns:a16="http://schemas.microsoft.com/office/drawing/2014/main" id="{8D04C2F3-2D25-CA89-78F3-B3E30FE1F970}"/>
              </a:ext>
            </a:extLst>
          </p:cNvPr>
          <p:cNvSpPr txBox="1">
            <a:spLocks/>
          </p:cNvSpPr>
          <p:nvPr/>
        </p:nvSpPr>
        <p:spPr>
          <a:xfrm>
            <a:off x="3090081" y="1771910"/>
            <a:ext cx="2279682" cy="541167"/>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950" b="1" i="0" u="none" strike="noStrike" kern="1200" cap="none" spc="0" normalizeH="0" baseline="0" noProof="0">
                <a:ln>
                  <a:noFill/>
                </a:ln>
                <a:solidFill>
                  <a:schemeClr val="tx1"/>
                </a:solidFill>
                <a:effectLst/>
                <a:uLnTx/>
                <a:uFillTx/>
                <a:latin typeface="Arial"/>
                <a:ea typeface="+mn-ea"/>
                <a:cs typeface="+mn-cs"/>
              </a:rPr>
              <a:t>Status pr. ultimo 1. </a:t>
            </a:r>
            <a:r>
              <a:rPr lang="da-DK" sz="950" b="1">
                <a:solidFill>
                  <a:schemeClr val="tx1"/>
                </a:solidFill>
                <a:latin typeface="Arial"/>
              </a:rPr>
              <a:t>kvartal </a:t>
            </a:r>
            <a:r>
              <a:rPr kumimoji="0" lang="da-DK" sz="950" b="1" i="0" u="none" strike="noStrike" kern="1200" cap="none" spc="0" normalizeH="0" baseline="0" noProof="0">
                <a:ln>
                  <a:noFill/>
                </a:ln>
                <a:solidFill>
                  <a:schemeClr val="tx1"/>
                </a:solidFill>
                <a:effectLst/>
                <a:uLnTx/>
                <a:uFillTx/>
                <a:latin typeface="Arial"/>
                <a:ea typeface="+mn-ea"/>
                <a:cs typeface="+mn-cs"/>
              </a:rPr>
              <a:t>2025</a:t>
            </a:r>
            <a:endParaRPr kumimoji="0" lang="en-GB" sz="950" b="1" i="0" u="none" strike="noStrike" kern="1200" cap="none" spc="0" normalizeH="0" baseline="0" noProof="0">
              <a:ln>
                <a:noFill/>
              </a:ln>
              <a:solidFill>
                <a:schemeClr val="tx1"/>
              </a:solidFill>
              <a:effectLst/>
              <a:uLnTx/>
              <a:uFillTx/>
              <a:latin typeface="Arial"/>
              <a:ea typeface="+mn-ea"/>
              <a:cs typeface="+mn-cs"/>
            </a:endParaRPr>
          </a:p>
        </p:txBody>
      </p:sp>
      <p:sp>
        <p:nvSpPr>
          <p:cNvPr id="27" name="Pladsholder til tekst 1">
            <a:extLst>
              <a:ext uri="{FF2B5EF4-FFF2-40B4-BE49-F238E27FC236}">
                <a16:creationId xmlns:a16="http://schemas.microsoft.com/office/drawing/2014/main" id="{8629D29B-8A88-2AEB-7CDD-61179453E2D9}"/>
              </a:ext>
            </a:extLst>
          </p:cNvPr>
          <p:cNvSpPr txBox="1">
            <a:spLocks/>
          </p:cNvSpPr>
          <p:nvPr/>
        </p:nvSpPr>
        <p:spPr>
          <a:xfrm>
            <a:off x="3090081" y="3544258"/>
            <a:ext cx="2279682" cy="541167"/>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950" b="1" i="0" u="none" strike="noStrike" kern="1200" cap="none" spc="0" normalizeH="0" baseline="0" noProof="0">
                <a:ln>
                  <a:noFill/>
                </a:ln>
                <a:solidFill>
                  <a:schemeClr val="tx1"/>
                </a:solidFill>
                <a:effectLst/>
                <a:uLnTx/>
                <a:uFillTx/>
                <a:latin typeface="Arial"/>
                <a:ea typeface="+mn-ea"/>
                <a:cs typeface="+mn-cs"/>
              </a:rPr>
              <a:t>Status pr. ultimo 1. </a:t>
            </a:r>
            <a:r>
              <a:rPr lang="da-DK" sz="950" b="1">
                <a:solidFill>
                  <a:schemeClr val="tx1"/>
                </a:solidFill>
                <a:latin typeface="Arial"/>
              </a:rPr>
              <a:t>kvartal </a:t>
            </a:r>
            <a:r>
              <a:rPr kumimoji="0" lang="da-DK" sz="950" b="1" i="0" u="none" strike="noStrike" kern="1200" cap="none" spc="0" normalizeH="0" baseline="0" noProof="0">
                <a:ln>
                  <a:noFill/>
                </a:ln>
                <a:solidFill>
                  <a:schemeClr val="tx1"/>
                </a:solidFill>
                <a:effectLst/>
                <a:uLnTx/>
                <a:uFillTx/>
                <a:latin typeface="Arial"/>
                <a:ea typeface="+mn-ea"/>
                <a:cs typeface="+mn-cs"/>
              </a:rPr>
              <a:t>2025</a:t>
            </a:r>
            <a:endParaRPr kumimoji="0" lang="en-GB" sz="950" b="1" i="0" u="none" strike="noStrike" kern="1200" cap="none" spc="0" normalizeH="0" baseline="0" noProof="0">
              <a:ln>
                <a:noFill/>
              </a:ln>
              <a:solidFill>
                <a:schemeClr val="tx1"/>
              </a:solidFill>
              <a:effectLst/>
              <a:uLnTx/>
              <a:uFillTx/>
              <a:latin typeface="Arial"/>
              <a:ea typeface="+mn-ea"/>
              <a:cs typeface="+mn-cs"/>
            </a:endParaRPr>
          </a:p>
        </p:txBody>
      </p:sp>
      <p:sp>
        <p:nvSpPr>
          <p:cNvPr id="28" name="Pladsholder til tekst 1">
            <a:extLst>
              <a:ext uri="{FF2B5EF4-FFF2-40B4-BE49-F238E27FC236}">
                <a16:creationId xmlns:a16="http://schemas.microsoft.com/office/drawing/2014/main" id="{C833A08B-C792-A0BE-D441-54746F3C235A}"/>
              </a:ext>
            </a:extLst>
          </p:cNvPr>
          <p:cNvSpPr txBox="1">
            <a:spLocks/>
          </p:cNvSpPr>
          <p:nvPr/>
        </p:nvSpPr>
        <p:spPr>
          <a:xfrm>
            <a:off x="8706936" y="1790588"/>
            <a:ext cx="3485063" cy="541167"/>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4EC2EB"/>
              </a:buClr>
              <a:buNone/>
              <a:defRPr/>
            </a:pPr>
            <a:r>
              <a:rPr kumimoji="0" lang="da-DK" sz="950" b="1" i="0" u="none" strike="noStrike" kern="1200" cap="none" spc="0" normalizeH="0" baseline="0" noProof="0">
                <a:ln>
                  <a:noFill/>
                </a:ln>
                <a:solidFill>
                  <a:schemeClr val="tx1"/>
                </a:solidFill>
                <a:effectLst/>
                <a:uLnTx/>
                <a:uFillTx/>
                <a:latin typeface="Arial"/>
                <a:ea typeface="+mn-ea"/>
                <a:cs typeface="+mn-cs"/>
              </a:rPr>
              <a:t>Status pr. ultimo 1. </a:t>
            </a:r>
            <a:r>
              <a:rPr lang="da-DK" sz="950" b="1">
                <a:solidFill>
                  <a:schemeClr val="tx1"/>
                </a:solidFill>
                <a:latin typeface="Arial"/>
              </a:rPr>
              <a:t>kvartal </a:t>
            </a:r>
            <a:r>
              <a:rPr kumimoji="0" lang="da-DK" sz="950" b="1" i="0" u="none" strike="noStrike" kern="1200" cap="none" spc="0" normalizeH="0" baseline="0" noProof="0">
                <a:ln>
                  <a:noFill/>
                </a:ln>
                <a:solidFill>
                  <a:schemeClr val="tx1"/>
                </a:solidFill>
                <a:effectLst/>
                <a:uLnTx/>
                <a:uFillTx/>
                <a:latin typeface="Arial"/>
                <a:ea typeface="+mn-ea"/>
                <a:cs typeface="+mn-cs"/>
              </a:rPr>
              <a:t>2025</a:t>
            </a:r>
            <a:r>
              <a:rPr lang="en-GB" sz="950" b="1">
                <a:solidFill>
                  <a:schemeClr val="tx1"/>
                </a:solidFill>
                <a:latin typeface="Arial"/>
              </a:rPr>
              <a:t> </a:t>
            </a:r>
            <a:r>
              <a:rPr kumimoji="0" lang="da-DK" sz="950" b="0" i="0" u="none" strike="noStrike" kern="1200" cap="none" spc="0" normalizeH="0" baseline="0" noProof="0">
                <a:ln>
                  <a:noFill/>
                </a:ln>
                <a:solidFill>
                  <a:schemeClr val="tx1"/>
                </a:solidFill>
                <a:effectLst/>
                <a:uLnTx/>
                <a:uFillTx/>
                <a:latin typeface="Arial"/>
                <a:ea typeface="+mn-ea"/>
                <a:cs typeface="+mn-cs"/>
              </a:rPr>
              <a:t>(inkl. løbende overskud) </a:t>
            </a:r>
            <a:endParaRPr kumimoji="0" lang="en-GB" sz="950" b="0" i="0" u="none" strike="noStrike" kern="1200" cap="none" spc="0" normalizeH="0" baseline="0" noProof="0">
              <a:ln>
                <a:noFill/>
              </a:ln>
              <a:solidFill>
                <a:schemeClr val="tx1"/>
              </a:solidFill>
              <a:effectLst/>
              <a:uLnTx/>
              <a:uFillTx/>
              <a:latin typeface="Arial"/>
              <a:ea typeface="+mn-ea"/>
              <a:cs typeface="+mn-cs"/>
            </a:endParaRPr>
          </a:p>
        </p:txBody>
      </p:sp>
      <p:sp>
        <p:nvSpPr>
          <p:cNvPr id="29" name="Pladsholder til tekst 1">
            <a:extLst>
              <a:ext uri="{FF2B5EF4-FFF2-40B4-BE49-F238E27FC236}">
                <a16:creationId xmlns:a16="http://schemas.microsoft.com/office/drawing/2014/main" id="{99120430-F6D9-3612-7B8E-AC1C62D43A81}"/>
              </a:ext>
            </a:extLst>
          </p:cNvPr>
          <p:cNvSpPr txBox="1">
            <a:spLocks/>
          </p:cNvSpPr>
          <p:nvPr/>
        </p:nvSpPr>
        <p:spPr>
          <a:xfrm>
            <a:off x="8706936" y="3566034"/>
            <a:ext cx="2279682" cy="541167"/>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950" b="1" i="0" u="none" strike="noStrike" kern="1200" cap="none" spc="0" normalizeH="0" baseline="0" noProof="0">
                <a:ln>
                  <a:noFill/>
                </a:ln>
                <a:solidFill>
                  <a:schemeClr val="tx1"/>
                </a:solidFill>
                <a:effectLst/>
                <a:uLnTx/>
                <a:uFillTx/>
                <a:latin typeface="Arial"/>
                <a:ea typeface="+mn-ea"/>
                <a:cs typeface="+mn-cs"/>
              </a:rPr>
              <a:t>Status pr. ultimo 1. </a:t>
            </a:r>
            <a:r>
              <a:rPr lang="da-DK" sz="950" b="1">
                <a:solidFill>
                  <a:schemeClr val="tx1"/>
                </a:solidFill>
                <a:latin typeface="Arial"/>
              </a:rPr>
              <a:t>kvartal </a:t>
            </a:r>
            <a:r>
              <a:rPr kumimoji="0" lang="da-DK" sz="950" b="1" i="0" u="none" strike="noStrike" kern="1200" cap="none" spc="0" normalizeH="0" baseline="0" noProof="0">
                <a:ln>
                  <a:noFill/>
                </a:ln>
                <a:solidFill>
                  <a:schemeClr val="tx1"/>
                </a:solidFill>
                <a:effectLst/>
                <a:uLnTx/>
                <a:uFillTx/>
                <a:latin typeface="Arial"/>
                <a:ea typeface="+mn-ea"/>
                <a:cs typeface="+mn-cs"/>
              </a:rPr>
              <a:t>2025</a:t>
            </a:r>
            <a:endParaRPr kumimoji="0" lang="en-GB" sz="950" b="1" i="0" u="none" strike="noStrike" kern="1200" cap="none" spc="0" normalizeH="0" baseline="0" noProof="0">
              <a:ln>
                <a:noFill/>
              </a:ln>
              <a:solidFill>
                <a:schemeClr val="tx1"/>
              </a:solidFill>
              <a:effectLst/>
              <a:uLnTx/>
              <a:uFillTx/>
              <a:latin typeface="Arial"/>
              <a:ea typeface="+mn-ea"/>
              <a:cs typeface="+mn-cs"/>
            </a:endParaRPr>
          </a:p>
        </p:txBody>
      </p:sp>
      <p:cxnSp>
        <p:nvCxnSpPr>
          <p:cNvPr id="30" name="Lige forbindelse 29">
            <a:extLst>
              <a:ext uri="{FF2B5EF4-FFF2-40B4-BE49-F238E27FC236}">
                <a16:creationId xmlns:a16="http://schemas.microsoft.com/office/drawing/2014/main" id="{6CFDCCDF-9F4F-85F3-162C-D1D6EE963DED}"/>
              </a:ext>
            </a:extLst>
          </p:cNvPr>
          <p:cNvCxnSpPr>
            <a:cxnSpLocks/>
          </p:cNvCxnSpPr>
          <p:nvPr/>
        </p:nvCxnSpPr>
        <p:spPr>
          <a:xfrm flipV="1">
            <a:off x="3293707" y="2798969"/>
            <a:ext cx="2649894"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1" name="Lige forbindelse 30">
            <a:extLst>
              <a:ext uri="{FF2B5EF4-FFF2-40B4-BE49-F238E27FC236}">
                <a16:creationId xmlns:a16="http://schemas.microsoft.com/office/drawing/2014/main" id="{7D259B49-471A-2911-7CAE-953212D9F153}"/>
              </a:ext>
            </a:extLst>
          </p:cNvPr>
          <p:cNvCxnSpPr>
            <a:cxnSpLocks/>
          </p:cNvCxnSpPr>
          <p:nvPr/>
        </p:nvCxnSpPr>
        <p:spPr>
          <a:xfrm flipV="1">
            <a:off x="3304770" y="4575803"/>
            <a:ext cx="2676211" cy="423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2" name="Lige forbindelse 31">
            <a:extLst>
              <a:ext uri="{FF2B5EF4-FFF2-40B4-BE49-F238E27FC236}">
                <a16:creationId xmlns:a16="http://schemas.microsoft.com/office/drawing/2014/main" id="{59457F12-72CF-D4D7-518F-9C9BEE80E28B}"/>
              </a:ext>
            </a:extLst>
          </p:cNvPr>
          <p:cNvCxnSpPr>
            <a:cxnSpLocks/>
          </p:cNvCxnSpPr>
          <p:nvPr/>
        </p:nvCxnSpPr>
        <p:spPr>
          <a:xfrm>
            <a:off x="8920060" y="2757256"/>
            <a:ext cx="2705878"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3" name="Lige forbindelse 32">
            <a:extLst>
              <a:ext uri="{FF2B5EF4-FFF2-40B4-BE49-F238E27FC236}">
                <a16:creationId xmlns:a16="http://schemas.microsoft.com/office/drawing/2014/main" id="{271AF850-A21D-50FD-7874-A0441247CAA3}"/>
              </a:ext>
            </a:extLst>
          </p:cNvPr>
          <p:cNvCxnSpPr>
            <a:cxnSpLocks/>
          </p:cNvCxnSpPr>
          <p:nvPr/>
        </p:nvCxnSpPr>
        <p:spPr>
          <a:xfrm>
            <a:off x="8920060" y="3964866"/>
            <a:ext cx="2676334"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4" name="Lige forbindelse 33">
            <a:extLst>
              <a:ext uri="{FF2B5EF4-FFF2-40B4-BE49-F238E27FC236}">
                <a16:creationId xmlns:a16="http://schemas.microsoft.com/office/drawing/2014/main" id="{2EE6016C-A05E-113C-9D5C-6EF55C3F950A}"/>
              </a:ext>
            </a:extLst>
          </p:cNvPr>
          <p:cNvCxnSpPr>
            <a:cxnSpLocks/>
          </p:cNvCxnSpPr>
          <p:nvPr/>
        </p:nvCxnSpPr>
        <p:spPr>
          <a:xfrm>
            <a:off x="8920060" y="4299913"/>
            <a:ext cx="2676334"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5" name="Pladsholder til tekst 1">
            <a:extLst>
              <a:ext uri="{FF2B5EF4-FFF2-40B4-BE49-F238E27FC236}">
                <a16:creationId xmlns:a16="http://schemas.microsoft.com/office/drawing/2014/main" id="{870F7C2B-4401-62E5-9640-240870393450}"/>
              </a:ext>
            </a:extLst>
          </p:cNvPr>
          <p:cNvSpPr txBox="1">
            <a:spLocks/>
          </p:cNvSpPr>
          <p:nvPr/>
        </p:nvSpPr>
        <p:spPr>
          <a:xfrm>
            <a:off x="5490763" y="2649299"/>
            <a:ext cx="584575" cy="312856"/>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900" b="1" i="0" u="none" strike="noStrike" kern="1200" cap="none" spc="0" normalizeH="0" baseline="0" noProof="0">
                <a:ln>
                  <a:noFill/>
                </a:ln>
                <a:solidFill>
                  <a:schemeClr val="tx1"/>
                </a:solidFill>
                <a:effectLst/>
                <a:uLnTx/>
                <a:uFillTx/>
                <a:latin typeface="Arial"/>
                <a:ea typeface="+mn-ea"/>
                <a:cs typeface="+mn-cs"/>
              </a:rPr>
              <a:t>Mål: 50 %</a:t>
            </a:r>
            <a:endParaRPr kumimoji="0" lang="en-GB" sz="900" b="1" i="0" u="none" strike="noStrike" kern="1200" cap="none" spc="0" normalizeH="0" baseline="0" noProof="0">
              <a:ln>
                <a:noFill/>
              </a:ln>
              <a:solidFill>
                <a:schemeClr val="tx1"/>
              </a:solidFill>
              <a:effectLst/>
              <a:uLnTx/>
              <a:uFillTx/>
              <a:latin typeface="Arial"/>
              <a:ea typeface="+mn-ea"/>
              <a:cs typeface="+mn-cs"/>
            </a:endParaRPr>
          </a:p>
        </p:txBody>
      </p:sp>
      <p:sp>
        <p:nvSpPr>
          <p:cNvPr id="36" name="Pladsholder til tekst 1">
            <a:extLst>
              <a:ext uri="{FF2B5EF4-FFF2-40B4-BE49-F238E27FC236}">
                <a16:creationId xmlns:a16="http://schemas.microsoft.com/office/drawing/2014/main" id="{01C35F25-CE0E-18E7-8700-25200667F4C0}"/>
              </a:ext>
            </a:extLst>
          </p:cNvPr>
          <p:cNvSpPr txBox="1">
            <a:spLocks/>
          </p:cNvSpPr>
          <p:nvPr/>
        </p:nvSpPr>
        <p:spPr>
          <a:xfrm>
            <a:off x="5490350" y="4410212"/>
            <a:ext cx="584575" cy="312856"/>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900" b="1" i="0" u="none" strike="noStrike" kern="1200" cap="none" spc="0" normalizeH="0" baseline="0" noProof="0">
                <a:ln>
                  <a:noFill/>
                </a:ln>
                <a:solidFill>
                  <a:schemeClr val="tx1"/>
                </a:solidFill>
                <a:effectLst/>
                <a:uLnTx/>
                <a:uFillTx/>
                <a:latin typeface="Arial"/>
                <a:ea typeface="+mn-ea"/>
                <a:cs typeface="+mn-cs"/>
              </a:rPr>
              <a:t>Mål: 10 %</a:t>
            </a:r>
            <a:endParaRPr kumimoji="0" lang="en-GB" sz="900" b="1" i="0" u="none" strike="noStrike" kern="1200" cap="none" spc="0" normalizeH="0" baseline="0" noProof="0">
              <a:ln>
                <a:noFill/>
              </a:ln>
              <a:solidFill>
                <a:schemeClr val="tx1"/>
              </a:solidFill>
              <a:effectLst/>
              <a:uLnTx/>
              <a:uFillTx/>
              <a:latin typeface="Arial"/>
              <a:ea typeface="+mn-ea"/>
              <a:cs typeface="+mn-cs"/>
            </a:endParaRPr>
          </a:p>
        </p:txBody>
      </p:sp>
      <p:sp>
        <p:nvSpPr>
          <p:cNvPr id="37" name="Pladsholder til tekst 1">
            <a:extLst>
              <a:ext uri="{FF2B5EF4-FFF2-40B4-BE49-F238E27FC236}">
                <a16:creationId xmlns:a16="http://schemas.microsoft.com/office/drawing/2014/main" id="{674FE848-8402-9639-8F76-7BA6A248452F}"/>
              </a:ext>
            </a:extLst>
          </p:cNvPr>
          <p:cNvSpPr txBox="1">
            <a:spLocks/>
          </p:cNvSpPr>
          <p:nvPr/>
        </p:nvSpPr>
        <p:spPr>
          <a:xfrm>
            <a:off x="11048601" y="2600828"/>
            <a:ext cx="584575" cy="312856"/>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900" b="1" i="0" u="none" strike="noStrike" kern="1200" cap="none" spc="0" normalizeH="0" baseline="0" noProof="0">
                <a:ln>
                  <a:noFill/>
                </a:ln>
                <a:solidFill>
                  <a:schemeClr val="tx1"/>
                </a:solidFill>
                <a:effectLst/>
                <a:uLnTx/>
                <a:uFillTx/>
                <a:latin typeface="Arial"/>
                <a:ea typeface="+mn-ea"/>
                <a:cs typeface="+mn-cs"/>
              </a:rPr>
              <a:t>Mål: 20 %</a:t>
            </a:r>
            <a:endParaRPr kumimoji="0" lang="en-GB" sz="900" b="1" i="0" u="none" strike="noStrike" kern="1200" cap="none" spc="0" normalizeH="0" baseline="0" noProof="0">
              <a:ln>
                <a:noFill/>
              </a:ln>
              <a:solidFill>
                <a:schemeClr val="tx1"/>
              </a:solidFill>
              <a:effectLst/>
              <a:uLnTx/>
              <a:uFillTx/>
              <a:latin typeface="Arial"/>
              <a:ea typeface="+mn-ea"/>
              <a:cs typeface="+mn-cs"/>
            </a:endParaRPr>
          </a:p>
        </p:txBody>
      </p:sp>
      <p:sp>
        <p:nvSpPr>
          <p:cNvPr id="38" name="Pladsholder til tekst 1">
            <a:extLst>
              <a:ext uri="{FF2B5EF4-FFF2-40B4-BE49-F238E27FC236}">
                <a16:creationId xmlns:a16="http://schemas.microsoft.com/office/drawing/2014/main" id="{F3B95942-3DAD-B80D-8F65-D1E32F5BD073}"/>
              </a:ext>
            </a:extLst>
          </p:cNvPr>
          <p:cNvSpPr txBox="1">
            <a:spLocks/>
          </p:cNvSpPr>
          <p:nvPr/>
        </p:nvSpPr>
        <p:spPr>
          <a:xfrm>
            <a:off x="11045634" y="4067941"/>
            <a:ext cx="718168" cy="196801"/>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900" b="1" i="0" u="none" strike="noStrike" kern="1200" cap="none" spc="0" normalizeH="0" baseline="0" noProof="0">
                <a:ln>
                  <a:noFill/>
                </a:ln>
                <a:solidFill>
                  <a:schemeClr val="tx1"/>
                </a:solidFill>
                <a:effectLst/>
                <a:uLnTx/>
                <a:uFillTx/>
                <a:latin typeface="Arial"/>
                <a:ea typeface="+mn-ea"/>
                <a:cs typeface="+mn-cs"/>
              </a:rPr>
              <a:t>Mål: 4-8 %</a:t>
            </a:r>
            <a:endParaRPr kumimoji="0" lang="en-GB" sz="900" b="1" i="0" u="none" strike="noStrike" kern="1200" cap="none" spc="0" normalizeH="0" baseline="0" noProof="0">
              <a:ln>
                <a:noFill/>
              </a:ln>
              <a:solidFill>
                <a:schemeClr val="tx1"/>
              </a:solidFill>
              <a:effectLst/>
              <a:uLnTx/>
              <a:uFillTx/>
              <a:latin typeface="Arial"/>
              <a:ea typeface="+mn-ea"/>
              <a:cs typeface="+mn-cs"/>
            </a:endParaRPr>
          </a:p>
        </p:txBody>
      </p:sp>
      <p:graphicFrame>
        <p:nvGraphicFramePr>
          <p:cNvPr id="10" name="Diagram 9">
            <a:extLst>
              <a:ext uri="{FF2B5EF4-FFF2-40B4-BE49-F238E27FC236}">
                <a16:creationId xmlns:a16="http://schemas.microsoft.com/office/drawing/2014/main" id="{FF75054A-DC0C-A7C1-6DF1-38D571FC405B}"/>
              </a:ext>
            </a:extLst>
          </p:cNvPr>
          <p:cNvGraphicFramePr/>
          <p:nvPr>
            <p:extLst>
              <p:ext uri="{D42A27DB-BD31-4B8C-83A1-F6EECF244321}">
                <p14:modId xmlns:p14="http://schemas.microsoft.com/office/powerpoint/2010/main" val="1897369860"/>
              </p:ext>
            </p:extLst>
          </p:nvPr>
        </p:nvGraphicFramePr>
        <p:xfrm>
          <a:off x="3090081" y="1963269"/>
          <a:ext cx="2338698" cy="1431845"/>
        </p:xfrm>
        <a:graphic>
          <a:graphicData uri="http://schemas.openxmlformats.org/drawingml/2006/chart">
            <c:chart xmlns:c="http://schemas.openxmlformats.org/drawingml/2006/chart" xmlns:r="http://schemas.openxmlformats.org/officeDocument/2006/relationships" r:id="rId2"/>
          </a:graphicData>
        </a:graphic>
      </p:graphicFrame>
      <p:sp>
        <p:nvSpPr>
          <p:cNvPr id="8" name="Pladsholder til sidefod 7">
            <a:extLst>
              <a:ext uri="{FF2B5EF4-FFF2-40B4-BE49-F238E27FC236}">
                <a16:creationId xmlns:a16="http://schemas.microsoft.com/office/drawing/2014/main" id="{C711AFC9-91AD-A7E1-3834-F100D141C0FE}"/>
              </a:ext>
            </a:extLst>
          </p:cNvPr>
          <p:cNvSpPr>
            <a:spLocks noGrp="1"/>
          </p:cNvSpPr>
          <p:nvPr>
            <p:ph type="ftr" sz="quarter" idx="11"/>
          </p:nvPr>
        </p:nvSpPr>
        <p:spPr/>
        <p:txBody>
          <a:bodyPr/>
          <a:lstStyle/>
          <a:p>
            <a:r>
              <a:rPr lang="da-DK"/>
              <a:t>Delårsrapport, 1. kvartal 2025</a:t>
            </a:r>
          </a:p>
        </p:txBody>
      </p:sp>
      <p:graphicFrame>
        <p:nvGraphicFramePr>
          <p:cNvPr id="9" name="Diagram 8">
            <a:extLst>
              <a:ext uri="{FF2B5EF4-FFF2-40B4-BE49-F238E27FC236}">
                <a16:creationId xmlns:a16="http://schemas.microsoft.com/office/drawing/2014/main" id="{03EF1ED1-A9E2-D4F2-C30C-5B47DCFFA6D8}"/>
              </a:ext>
            </a:extLst>
          </p:cNvPr>
          <p:cNvGraphicFramePr/>
          <p:nvPr>
            <p:extLst>
              <p:ext uri="{D42A27DB-BD31-4B8C-83A1-F6EECF244321}">
                <p14:modId xmlns:p14="http://schemas.microsoft.com/office/powerpoint/2010/main" val="1604238773"/>
              </p:ext>
            </p:extLst>
          </p:nvPr>
        </p:nvGraphicFramePr>
        <p:xfrm>
          <a:off x="3098418" y="3712859"/>
          <a:ext cx="2338698" cy="14318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E4742FED-99F3-9C7D-2B2A-FEF27F5262B6}"/>
              </a:ext>
            </a:extLst>
          </p:cNvPr>
          <p:cNvGraphicFramePr/>
          <p:nvPr>
            <p:extLst>
              <p:ext uri="{D42A27DB-BD31-4B8C-83A1-F6EECF244321}">
                <p14:modId xmlns:p14="http://schemas.microsoft.com/office/powerpoint/2010/main" val="399937830"/>
              </p:ext>
            </p:extLst>
          </p:nvPr>
        </p:nvGraphicFramePr>
        <p:xfrm>
          <a:off x="8706936" y="1939442"/>
          <a:ext cx="2338698" cy="14318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Diagram 14">
            <a:extLst>
              <a:ext uri="{FF2B5EF4-FFF2-40B4-BE49-F238E27FC236}">
                <a16:creationId xmlns:a16="http://schemas.microsoft.com/office/drawing/2014/main" id="{EECD4C4A-1EC1-33D2-7C73-300190A08C74}"/>
              </a:ext>
            </a:extLst>
          </p:cNvPr>
          <p:cNvGraphicFramePr/>
          <p:nvPr>
            <p:extLst>
              <p:ext uri="{D42A27DB-BD31-4B8C-83A1-F6EECF244321}">
                <p14:modId xmlns:p14="http://schemas.microsoft.com/office/powerpoint/2010/main" val="3935840169"/>
              </p:ext>
            </p:extLst>
          </p:nvPr>
        </p:nvGraphicFramePr>
        <p:xfrm>
          <a:off x="8706936" y="3769246"/>
          <a:ext cx="2338698" cy="14318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79937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F1F7DE1-7ECD-7AA3-B675-46111DE53E4E}"/>
              </a:ext>
            </a:extLst>
          </p:cNvPr>
          <p:cNvSpPr>
            <a:spLocks noGrp="1"/>
          </p:cNvSpPr>
          <p:nvPr>
            <p:ph type="ctrTitle"/>
          </p:nvPr>
        </p:nvSpPr>
        <p:spPr>
          <a:xfrm>
            <a:off x="1589314" y="2441196"/>
            <a:ext cx="9013371" cy="832837"/>
          </a:xfrm>
        </p:spPr>
        <p:txBody>
          <a:bodyPr/>
          <a:lstStyle/>
          <a:p>
            <a:pPr algn="ctr"/>
            <a:r>
              <a:rPr lang="da-DK"/>
              <a:t>De økonomiske resultater</a:t>
            </a:r>
          </a:p>
        </p:txBody>
      </p:sp>
      <p:sp>
        <p:nvSpPr>
          <p:cNvPr id="7" name="Undertitel 6">
            <a:extLst>
              <a:ext uri="{FF2B5EF4-FFF2-40B4-BE49-F238E27FC236}">
                <a16:creationId xmlns:a16="http://schemas.microsoft.com/office/drawing/2014/main" id="{1A8B15DE-8DC1-B469-C441-2A735B5079AC}"/>
              </a:ext>
            </a:extLst>
          </p:cNvPr>
          <p:cNvSpPr>
            <a:spLocks noGrp="1"/>
          </p:cNvSpPr>
          <p:nvPr>
            <p:ph type="subTitle" idx="1"/>
          </p:nvPr>
        </p:nvSpPr>
        <p:spPr>
          <a:xfrm>
            <a:off x="1589313" y="3429000"/>
            <a:ext cx="9013371" cy="2762480"/>
          </a:xfrm>
        </p:spPr>
        <p:txBody>
          <a:bodyPr/>
          <a:lstStyle/>
          <a:p>
            <a:pPr algn="ctr"/>
            <a:r>
              <a:rPr lang="da-DK" sz="3200"/>
              <a:t>1. kvartal 2025</a:t>
            </a:r>
            <a:endParaRPr lang="da-DK"/>
          </a:p>
        </p:txBody>
      </p:sp>
      <p:sp>
        <p:nvSpPr>
          <p:cNvPr id="5" name="Pladsholder til slidenummer 4">
            <a:extLst>
              <a:ext uri="{FF2B5EF4-FFF2-40B4-BE49-F238E27FC236}">
                <a16:creationId xmlns:a16="http://schemas.microsoft.com/office/drawing/2014/main" id="{8050DAFD-FB72-820D-D8E9-E1FE04664936}"/>
              </a:ext>
            </a:extLst>
          </p:cNvPr>
          <p:cNvSpPr>
            <a:spLocks noGrp="1"/>
          </p:cNvSpPr>
          <p:nvPr>
            <p:ph type="sldNum" sz="quarter" idx="12"/>
          </p:nvPr>
        </p:nvSpPr>
        <p:spPr/>
        <p:txBody>
          <a:bodyPr/>
          <a:lstStyle/>
          <a:p>
            <a:fld id="{CD3521F6-ABE2-DF4A-A30A-AF2564ABEA76}" type="slidenum">
              <a:rPr lang="da-DK" smtClean="0"/>
              <a:t>6</a:t>
            </a:fld>
            <a:endParaRPr lang="da-DK"/>
          </a:p>
        </p:txBody>
      </p:sp>
      <p:sp>
        <p:nvSpPr>
          <p:cNvPr id="2" name="Pladsholder til sidefod 1">
            <a:extLst>
              <a:ext uri="{FF2B5EF4-FFF2-40B4-BE49-F238E27FC236}">
                <a16:creationId xmlns:a16="http://schemas.microsoft.com/office/drawing/2014/main" id="{4040C97D-450D-1808-5CA3-D5A7C1D52CB4}"/>
              </a:ext>
            </a:extLst>
          </p:cNvPr>
          <p:cNvSpPr>
            <a:spLocks noGrp="1"/>
          </p:cNvSpPr>
          <p:nvPr>
            <p:ph type="ftr" sz="quarter" idx="11"/>
          </p:nvPr>
        </p:nvSpPr>
        <p:spPr/>
        <p:txBody>
          <a:bodyPr/>
          <a:lstStyle/>
          <a:p>
            <a:r>
              <a:rPr lang="da-DK"/>
              <a:t>Delårsrapport, 1. kvartal 2025</a:t>
            </a:r>
          </a:p>
        </p:txBody>
      </p:sp>
    </p:spTree>
    <p:extLst>
      <p:ext uri="{BB962C8B-B14F-4D97-AF65-F5344CB8AC3E}">
        <p14:creationId xmlns:p14="http://schemas.microsoft.com/office/powerpoint/2010/main" val="1863921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F1D8269-B54F-C871-F262-DD69A5083288}"/>
              </a:ext>
            </a:extLst>
          </p:cNvPr>
          <p:cNvSpPr>
            <a:spLocks noGrp="1"/>
          </p:cNvSpPr>
          <p:nvPr>
            <p:ph type="title"/>
          </p:nvPr>
        </p:nvSpPr>
        <p:spPr>
          <a:xfrm>
            <a:off x="540000" y="486000"/>
            <a:ext cx="10944225" cy="622384"/>
          </a:xfrm>
        </p:spPr>
        <p:txBody>
          <a:bodyPr/>
          <a:lstStyle/>
          <a:p>
            <a:r>
              <a:rPr lang="da-DK" sz="3200" b="1">
                <a:solidFill>
                  <a:schemeClr val="bg1"/>
                </a:solidFill>
              </a:rPr>
              <a:t>De væsentligste resultater </a:t>
            </a:r>
            <a:r>
              <a:rPr lang="da-DK">
                <a:solidFill>
                  <a:schemeClr val="bg1"/>
                </a:solidFill>
              </a:rPr>
              <a:t>fra 1. kvartal </a:t>
            </a:r>
            <a:r>
              <a:rPr lang="da-DK" sz="3200" b="1">
                <a:solidFill>
                  <a:schemeClr val="bg1"/>
                </a:solidFill>
              </a:rPr>
              <a:t>2025</a:t>
            </a:r>
            <a:endParaRPr lang="da-DK"/>
          </a:p>
        </p:txBody>
      </p:sp>
      <p:sp>
        <p:nvSpPr>
          <p:cNvPr id="5" name="Pladsholder til slidenummer 4">
            <a:extLst>
              <a:ext uri="{FF2B5EF4-FFF2-40B4-BE49-F238E27FC236}">
                <a16:creationId xmlns:a16="http://schemas.microsoft.com/office/drawing/2014/main" id="{2236B1DB-B614-90FF-3990-1B4BEE18C8F8}"/>
              </a:ext>
            </a:extLst>
          </p:cNvPr>
          <p:cNvSpPr>
            <a:spLocks noGrp="1"/>
          </p:cNvSpPr>
          <p:nvPr>
            <p:ph type="sldNum" sz="quarter" idx="12"/>
          </p:nvPr>
        </p:nvSpPr>
        <p:spPr/>
        <p:txBody>
          <a:bodyPr/>
          <a:lstStyle/>
          <a:p>
            <a:fld id="{CD3521F6-ABE2-DF4A-A30A-AF2564ABEA76}" type="slidenum">
              <a:rPr lang="da-DK" smtClean="0"/>
              <a:pPr/>
              <a:t>7</a:t>
            </a:fld>
            <a:endParaRPr lang="da-DK"/>
          </a:p>
        </p:txBody>
      </p:sp>
      <p:graphicFrame>
        <p:nvGraphicFramePr>
          <p:cNvPr id="8" name="Tabel 7">
            <a:extLst>
              <a:ext uri="{FF2B5EF4-FFF2-40B4-BE49-F238E27FC236}">
                <a16:creationId xmlns:a16="http://schemas.microsoft.com/office/drawing/2014/main" id="{A3614377-6B81-E825-1EC9-1F3EB1088A72}"/>
              </a:ext>
            </a:extLst>
          </p:cNvPr>
          <p:cNvGraphicFramePr>
            <a:graphicFrameLocks noGrp="1"/>
          </p:cNvGraphicFramePr>
          <p:nvPr>
            <p:extLst>
              <p:ext uri="{D42A27DB-BD31-4B8C-83A1-F6EECF244321}">
                <p14:modId xmlns:p14="http://schemas.microsoft.com/office/powerpoint/2010/main" val="2633388434"/>
              </p:ext>
            </p:extLst>
          </p:nvPr>
        </p:nvGraphicFramePr>
        <p:xfrm>
          <a:off x="454275" y="1001418"/>
          <a:ext cx="10803690" cy="5592660"/>
        </p:xfrm>
        <a:graphic>
          <a:graphicData uri="http://schemas.openxmlformats.org/drawingml/2006/table">
            <a:tbl>
              <a:tblPr firstRow="1" bandRow="1">
                <a:effectLst>
                  <a:outerShdw blurRad="50800" dist="50800" dir="5400000" algn="ctr" rotWithShape="0">
                    <a:schemeClr val="bg1"/>
                  </a:outerShdw>
                </a:effectLst>
                <a:tableStyleId>{2D5ABB26-0587-4C30-8999-92F81FD0307C}</a:tableStyleId>
              </a:tblPr>
              <a:tblGrid>
                <a:gridCol w="3292255">
                  <a:extLst>
                    <a:ext uri="{9D8B030D-6E8A-4147-A177-3AD203B41FA5}">
                      <a16:colId xmlns:a16="http://schemas.microsoft.com/office/drawing/2014/main" val="1801869526"/>
                    </a:ext>
                  </a:extLst>
                </a:gridCol>
                <a:gridCol w="255580">
                  <a:extLst>
                    <a:ext uri="{9D8B030D-6E8A-4147-A177-3AD203B41FA5}">
                      <a16:colId xmlns:a16="http://schemas.microsoft.com/office/drawing/2014/main" val="2195306431"/>
                    </a:ext>
                  </a:extLst>
                </a:gridCol>
                <a:gridCol w="3468594">
                  <a:extLst>
                    <a:ext uri="{9D8B030D-6E8A-4147-A177-3AD203B41FA5}">
                      <a16:colId xmlns:a16="http://schemas.microsoft.com/office/drawing/2014/main" val="2059790064"/>
                    </a:ext>
                  </a:extLst>
                </a:gridCol>
                <a:gridCol w="214376">
                  <a:extLst>
                    <a:ext uri="{9D8B030D-6E8A-4147-A177-3AD203B41FA5}">
                      <a16:colId xmlns:a16="http://schemas.microsoft.com/office/drawing/2014/main" val="2816498313"/>
                    </a:ext>
                  </a:extLst>
                </a:gridCol>
                <a:gridCol w="3572885">
                  <a:extLst>
                    <a:ext uri="{9D8B030D-6E8A-4147-A177-3AD203B41FA5}">
                      <a16:colId xmlns:a16="http://schemas.microsoft.com/office/drawing/2014/main" val="3131927174"/>
                    </a:ext>
                  </a:extLst>
                </a:gridCol>
              </a:tblGrid>
              <a:tr h="272640">
                <a:tc>
                  <a:txBody>
                    <a:bodyPr/>
                    <a:lstStyle/>
                    <a:p>
                      <a:r>
                        <a:rPr lang="da-DK" sz="1000" b="1">
                          <a:solidFill>
                            <a:schemeClr val="bg2"/>
                          </a:solidFill>
                          <a:latin typeface="Arial" panose="020B0604020202020204" pitchFamily="34" charset="0"/>
                          <a:cs typeface="Arial" panose="020B0604020202020204" pitchFamily="34" charset="0"/>
                        </a:rPr>
                        <a:t>RESULTAT FØR SKAT </a:t>
                      </a:r>
                    </a:p>
                  </a:txBody>
                  <a:tcPr marL="94488" marR="94488" marT="47244" marB="472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000" b="1">
                        <a:solidFill>
                          <a:schemeClr val="bg2"/>
                        </a:solidFill>
                        <a:latin typeface="Arial" panose="020B0604020202020204" pitchFamily="34" charset="0"/>
                        <a:cs typeface="Arial" panose="020B0604020202020204" pitchFamily="34" charset="0"/>
                      </a:endParaRPr>
                    </a:p>
                  </a:txBody>
                  <a:tcPr marL="94488" marR="94488" marT="47244" marB="472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000" b="1">
                          <a:solidFill>
                            <a:schemeClr val="bg2"/>
                          </a:solidFill>
                          <a:latin typeface="Arial" panose="020B0604020202020204" pitchFamily="34" charset="0"/>
                          <a:cs typeface="Arial" panose="020B0604020202020204" pitchFamily="34" charset="0"/>
                        </a:rPr>
                        <a:t>BASISINDTÆGTERNE</a:t>
                      </a:r>
                    </a:p>
                  </a:txBody>
                  <a:tcPr marL="94488" marR="94488" marT="47244" marB="472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000" b="1">
                        <a:solidFill>
                          <a:schemeClr val="bg2"/>
                        </a:solidFill>
                        <a:latin typeface="Arial" panose="020B0604020202020204" pitchFamily="34" charset="0"/>
                        <a:cs typeface="Arial" panose="020B0604020202020204" pitchFamily="34" charset="0"/>
                      </a:endParaRPr>
                    </a:p>
                  </a:txBody>
                  <a:tcPr marL="94488" marR="94488" marT="47244" marB="47244" anchor="b">
                    <a:lnL w="12700" cap="flat" cmpd="sng" algn="ctr">
                      <a:noFill/>
                      <a:prstDash val="solid"/>
                      <a:round/>
                      <a:headEnd type="none" w="med" len="med"/>
                      <a:tailEnd type="none" w="med" len="med"/>
                    </a:lnL>
                    <a:noFill/>
                  </a:tcPr>
                </a:tc>
                <a:tc>
                  <a:txBody>
                    <a:bodyPr/>
                    <a:lstStyle/>
                    <a:p>
                      <a:r>
                        <a:rPr lang="da-DK" sz="1000" b="1">
                          <a:solidFill>
                            <a:schemeClr val="bg2"/>
                          </a:solidFill>
                          <a:latin typeface="Arial" panose="020B0604020202020204" pitchFamily="34" charset="0"/>
                          <a:cs typeface="Arial" panose="020B0604020202020204" pitchFamily="34" charset="0"/>
                        </a:rPr>
                        <a:t>NEDSKRIVNINGER PÅ UDLÅN MV.</a:t>
                      </a:r>
                    </a:p>
                  </a:txBody>
                  <a:tcPr marL="94488" marR="94488" marT="47244" marB="47244" anchor="b">
                    <a:noFill/>
                  </a:tcPr>
                </a:tc>
                <a:extLst>
                  <a:ext uri="{0D108BD9-81ED-4DB2-BD59-A6C34878D82A}">
                    <a16:rowId xmlns:a16="http://schemas.microsoft.com/office/drawing/2014/main" val="3914845024"/>
                  </a:ext>
                </a:extLst>
              </a:tr>
              <a:tr h="465250">
                <a:tc>
                  <a:txBody>
                    <a:bodyPr/>
                    <a:lstStyle/>
                    <a:p>
                      <a:r>
                        <a:rPr lang="da-DK" sz="1800" b="1">
                          <a:solidFill>
                            <a:schemeClr val="bg1"/>
                          </a:solidFill>
                          <a:latin typeface="Arial" panose="020B0604020202020204" pitchFamily="34" charset="0"/>
                          <a:cs typeface="Arial" panose="020B0604020202020204" pitchFamily="34" charset="0"/>
                        </a:rPr>
                        <a:t>Stiger 2 %</a:t>
                      </a:r>
                    </a:p>
                  </a:txBody>
                  <a:tcPr marL="94488" marR="94488" marT="47244" marB="472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800" b="1">
                        <a:solidFill>
                          <a:schemeClr val="bg1"/>
                        </a:solidFill>
                        <a:latin typeface="Arial" panose="020B0604020202020204" pitchFamily="34" charset="0"/>
                        <a:cs typeface="Arial" panose="020B0604020202020204" pitchFamily="34" charset="0"/>
                      </a:endParaRPr>
                    </a:p>
                  </a:txBody>
                  <a:tcPr marL="94488" marR="94488" marT="47244" marB="472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800" b="1">
                          <a:solidFill>
                            <a:schemeClr val="bg1"/>
                          </a:solidFill>
                          <a:latin typeface="Arial" panose="020B0604020202020204" pitchFamily="34" charset="0"/>
                          <a:cs typeface="Arial" panose="020B0604020202020204" pitchFamily="34" charset="0"/>
                        </a:rPr>
                        <a:t>Er uændret</a:t>
                      </a:r>
                    </a:p>
                  </a:txBody>
                  <a:tcPr marL="94488" marR="94488" marT="47244" marB="472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800" b="1">
                        <a:solidFill>
                          <a:schemeClr val="bg1"/>
                        </a:solidFill>
                        <a:latin typeface="Arial" panose="020B0604020202020204" pitchFamily="34" charset="0"/>
                        <a:cs typeface="Arial" panose="020B0604020202020204" pitchFamily="34" charset="0"/>
                      </a:endParaRPr>
                    </a:p>
                  </a:txBody>
                  <a:tcPr marL="94488" marR="94488" marT="47244" marB="47244" anchor="ctr">
                    <a:lnL w="12700" cap="flat" cmpd="sng" algn="ctr">
                      <a:noFill/>
                      <a:prstDash val="solid"/>
                      <a:round/>
                      <a:headEnd type="none" w="med" len="med"/>
                      <a:tailEnd type="none" w="med" len="med"/>
                    </a:lnL>
                    <a:noFill/>
                  </a:tcPr>
                </a:tc>
                <a:tc>
                  <a:txBody>
                    <a:bodyPr/>
                    <a:lstStyle/>
                    <a:p>
                      <a:r>
                        <a:rPr lang="da-DK" sz="1800" b="1">
                          <a:solidFill>
                            <a:schemeClr val="bg1"/>
                          </a:solidFill>
                          <a:latin typeface="Arial" panose="020B0604020202020204" pitchFamily="34" charset="0"/>
                          <a:cs typeface="Arial" panose="020B0604020202020204" pitchFamily="34" charset="0"/>
                        </a:rPr>
                        <a:t>Udgør en tilbageførsel på 6,6 mio. kr.</a:t>
                      </a:r>
                    </a:p>
                  </a:txBody>
                  <a:tcPr marL="94488" marR="94488" marT="47244" marB="47244">
                    <a:noFill/>
                  </a:tcPr>
                </a:tc>
                <a:extLst>
                  <a:ext uri="{0D108BD9-81ED-4DB2-BD59-A6C34878D82A}">
                    <a16:rowId xmlns:a16="http://schemas.microsoft.com/office/drawing/2014/main" val="3725368689"/>
                  </a:ext>
                </a:extLst>
              </a:tr>
              <a:tr h="586085">
                <a:tc>
                  <a:txBody>
                    <a:bodyPr/>
                    <a:lstStyle/>
                    <a:p>
                      <a:r>
                        <a:rPr lang="da-DK" sz="900">
                          <a:solidFill>
                            <a:schemeClr val="bg1"/>
                          </a:solidFill>
                          <a:latin typeface="Arial" panose="020B0604020202020204" pitchFamily="34" charset="0"/>
                          <a:cs typeface="Arial" panose="020B0604020202020204" pitchFamily="34" charset="0"/>
                        </a:rPr>
                        <a:t>Resultat før skat udgør 230,0 mio. kr. og forrenter primo egenkapitalen svarende til 19,1 % p.a. Resultat efter skat stiger 3 % og udgør 181,1 mio. kr., svarende til en forrentning af primo egenkapitalen på 15,1 % p.a.</a:t>
                      </a:r>
                      <a:br>
                        <a:rPr lang="da-DK" sz="900">
                          <a:solidFill>
                            <a:schemeClr val="bg1"/>
                          </a:solidFill>
                          <a:latin typeface="Arial" panose="020B0604020202020204" pitchFamily="34" charset="0"/>
                          <a:cs typeface="Arial" panose="020B0604020202020204" pitchFamily="34" charset="0"/>
                        </a:rPr>
                      </a:br>
                      <a:endParaRPr lang="da-DK" sz="900">
                        <a:solidFill>
                          <a:schemeClr val="bg1"/>
                        </a:solidFill>
                        <a:latin typeface="Arial" panose="020B0604020202020204" pitchFamily="34" charset="0"/>
                        <a:cs typeface="Arial" panose="020B0604020202020204" pitchFamily="34" charset="0"/>
                      </a:endParaRPr>
                    </a:p>
                  </a:txBody>
                  <a:tcPr marL="94488" marR="94488" marT="47244" marB="472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800">
                        <a:solidFill>
                          <a:schemeClr val="bg1"/>
                        </a:solidFill>
                        <a:latin typeface="Arial" panose="020B0604020202020204" pitchFamily="34" charset="0"/>
                        <a:cs typeface="Arial" panose="020B0604020202020204" pitchFamily="34" charset="0"/>
                      </a:endParaRPr>
                    </a:p>
                  </a:txBody>
                  <a:tcPr marL="94488" marR="94488" marT="47244" marB="472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900" b="0" i="0" u="none" strike="noStrike" kern="1200" baseline="0">
                          <a:solidFill>
                            <a:schemeClr val="bg1"/>
                          </a:solidFill>
                          <a:latin typeface="Arial" panose="020B0604020202020204" pitchFamily="34" charset="0"/>
                          <a:ea typeface="+mn-ea"/>
                          <a:cs typeface="Arial" panose="020B0604020202020204" pitchFamily="34" charset="0"/>
                        </a:rPr>
                        <a:t>Henset til et generelt faldende renteniveau anses et  uændret niveau for basisindtægterne på 451 mio. kr. som en tilfredsstillende udvikling.</a:t>
                      </a:r>
                      <a:endParaRPr lang="da-DK" sz="900">
                        <a:solidFill>
                          <a:schemeClr val="bg1"/>
                        </a:solidFill>
                        <a:latin typeface="Arial" panose="020B0604020202020204" pitchFamily="34" charset="0"/>
                        <a:cs typeface="Arial" panose="020B0604020202020204" pitchFamily="34" charset="0"/>
                      </a:endParaRPr>
                    </a:p>
                  </a:txBody>
                  <a:tcPr marL="94488" marR="94488" marT="47244" marB="472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800">
                        <a:solidFill>
                          <a:schemeClr val="bg1"/>
                        </a:solidFill>
                        <a:latin typeface="Arial" panose="020B0604020202020204" pitchFamily="34" charset="0"/>
                        <a:cs typeface="Arial" panose="020B0604020202020204" pitchFamily="34" charset="0"/>
                      </a:endParaRPr>
                    </a:p>
                  </a:txBody>
                  <a:tcPr marL="94488" marR="94488" marT="47244" marB="47244">
                    <a:lnL w="12700" cap="flat" cmpd="sng" algn="ctr">
                      <a:noFill/>
                      <a:prstDash val="solid"/>
                      <a:round/>
                      <a:headEnd type="none" w="med" len="med"/>
                      <a:tailEnd type="none" w="med" len="med"/>
                    </a:lnL>
                    <a:noFill/>
                  </a:tcPr>
                </a:tc>
                <a:tc>
                  <a:txBody>
                    <a:bodyPr/>
                    <a:lstStyle/>
                    <a:p>
                      <a:r>
                        <a:rPr lang="da-DK" sz="900" b="0" i="0" u="none" strike="noStrike" kern="1200" baseline="0">
                          <a:solidFill>
                            <a:schemeClr val="bg1"/>
                          </a:solidFill>
                          <a:latin typeface="Arial" panose="020B0604020202020204" pitchFamily="34" charset="0"/>
                          <a:ea typeface="+mn-ea"/>
                          <a:cs typeface="Arial" panose="020B0604020202020204" pitchFamily="34" charset="0"/>
                        </a:rPr>
                        <a:t>Sparekassens kunder er fortsat kendetegnet ved en generel god kreditbonitet.</a:t>
                      </a:r>
                      <a:endParaRPr lang="da-DK" sz="900">
                        <a:solidFill>
                          <a:schemeClr val="bg1"/>
                        </a:solidFill>
                        <a:latin typeface="Arial" panose="020B0604020202020204" pitchFamily="34" charset="0"/>
                        <a:cs typeface="Arial" panose="020B0604020202020204" pitchFamily="34" charset="0"/>
                      </a:endParaRPr>
                    </a:p>
                  </a:txBody>
                  <a:tcPr marL="94488" marR="94488" marT="47244" marB="47244">
                    <a:noFill/>
                  </a:tcPr>
                </a:tc>
                <a:extLst>
                  <a:ext uri="{0D108BD9-81ED-4DB2-BD59-A6C34878D82A}">
                    <a16:rowId xmlns:a16="http://schemas.microsoft.com/office/drawing/2014/main" val="641612034"/>
                  </a:ext>
                </a:extLst>
              </a:tr>
              <a:tr h="245647">
                <a:tc>
                  <a:txBody>
                    <a:bodyPr/>
                    <a:lstStyle/>
                    <a:p>
                      <a:r>
                        <a:rPr lang="da-DK" sz="1000" b="1">
                          <a:solidFill>
                            <a:schemeClr val="bg2"/>
                          </a:solidFill>
                          <a:latin typeface="Arial" panose="020B0604020202020204" pitchFamily="34" charset="0"/>
                          <a:cs typeface="Arial" panose="020B0604020202020204" pitchFamily="34" charset="0"/>
                        </a:rPr>
                        <a:t>DET SAMLEDE FORRETNINGSOMFANG</a:t>
                      </a:r>
                    </a:p>
                  </a:txBody>
                  <a:tcPr marL="94488" marR="94488" marT="47244" marB="472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000" b="1">
                        <a:solidFill>
                          <a:schemeClr val="bg2"/>
                        </a:solidFill>
                        <a:latin typeface="Arial" panose="020B0604020202020204" pitchFamily="34" charset="0"/>
                        <a:cs typeface="Arial" panose="020B0604020202020204" pitchFamily="34" charset="0"/>
                      </a:endParaRPr>
                    </a:p>
                  </a:txBody>
                  <a:tcPr marL="94488" marR="94488" marT="47244" marB="472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000" b="1">
                          <a:solidFill>
                            <a:schemeClr val="bg2"/>
                          </a:solidFill>
                          <a:latin typeface="Arial" panose="020B0604020202020204" pitchFamily="34" charset="0"/>
                          <a:cs typeface="Arial" panose="020B0604020202020204" pitchFamily="34" charset="0"/>
                        </a:rPr>
                        <a:t>OMKOSTNINGSPROCENTEN</a:t>
                      </a:r>
                    </a:p>
                  </a:txBody>
                  <a:tcPr marL="94488" marR="94488" marT="47244" marB="472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000" b="1">
                        <a:solidFill>
                          <a:schemeClr val="bg2"/>
                        </a:solidFill>
                        <a:latin typeface="Arial" panose="020B0604020202020204" pitchFamily="34" charset="0"/>
                        <a:cs typeface="Arial" panose="020B0604020202020204" pitchFamily="34" charset="0"/>
                      </a:endParaRPr>
                    </a:p>
                  </a:txBody>
                  <a:tcPr marL="94488" marR="94488" marT="47244" marB="47244" anchor="b">
                    <a:lnL w="12700" cap="flat" cmpd="sng" algn="ctr">
                      <a:noFill/>
                      <a:prstDash val="solid"/>
                      <a:round/>
                      <a:headEnd type="none" w="med" len="med"/>
                      <a:tailEnd type="none" w="med" len="med"/>
                    </a:lnL>
                    <a:noFill/>
                  </a:tcPr>
                </a:tc>
                <a:tc>
                  <a:txBody>
                    <a:bodyPr/>
                    <a:lstStyle/>
                    <a:p>
                      <a:r>
                        <a:rPr lang="da-DK" sz="1000" b="1">
                          <a:solidFill>
                            <a:schemeClr val="bg2"/>
                          </a:solidFill>
                          <a:latin typeface="Arial" panose="020B0604020202020204" pitchFamily="34" charset="0"/>
                          <a:cs typeface="Arial" panose="020B0604020202020204" pitchFamily="34" charset="0"/>
                        </a:rPr>
                        <a:t>SAMLET KREDITFORMIDLING</a:t>
                      </a:r>
                    </a:p>
                  </a:txBody>
                  <a:tcPr marL="94488" marR="94488" marT="47244" marB="47244" anchor="b">
                    <a:noFill/>
                  </a:tcPr>
                </a:tc>
                <a:extLst>
                  <a:ext uri="{0D108BD9-81ED-4DB2-BD59-A6C34878D82A}">
                    <a16:rowId xmlns:a16="http://schemas.microsoft.com/office/drawing/2014/main" val="2624713631"/>
                  </a:ext>
                </a:extLst>
              </a:tr>
              <a:tr h="336096">
                <a:tc>
                  <a:txBody>
                    <a:bodyPr/>
                    <a:lstStyle/>
                    <a:p>
                      <a:r>
                        <a:rPr lang="da-DK" sz="1800" b="1">
                          <a:solidFill>
                            <a:schemeClr val="bg1"/>
                          </a:solidFill>
                          <a:latin typeface="Arial" panose="020B0604020202020204" pitchFamily="34" charset="0"/>
                          <a:cs typeface="Arial" panose="020B0604020202020204" pitchFamily="34" charset="0"/>
                        </a:rPr>
                        <a:t>Stiger 4 %</a:t>
                      </a:r>
                    </a:p>
                  </a:txBody>
                  <a:tcPr marL="94488" marR="94488" marT="47244" marB="472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800" b="1">
                        <a:solidFill>
                          <a:schemeClr val="bg1"/>
                        </a:solidFill>
                        <a:latin typeface="Arial" panose="020B0604020202020204" pitchFamily="34" charset="0"/>
                        <a:cs typeface="Arial" panose="020B0604020202020204" pitchFamily="34" charset="0"/>
                      </a:endParaRPr>
                    </a:p>
                  </a:txBody>
                  <a:tcPr marL="94488" marR="94488" marT="47244" marB="472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800" b="1">
                          <a:solidFill>
                            <a:schemeClr val="bg1"/>
                          </a:solidFill>
                          <a:latin typeface="Arial" panose="020B0604020202020204" pitchFamily="34" charset="0"/>
                          <a:cs typeface="Arial" panose="020B0604020202020204" pitchFamily="34" charset="0"/>
                        </a:rPr>
                        <a:t>Udgør 54,5 % </a:t>
                      </a:r>
                    </a:p>
                  </a:txBody>
                  <a:tcPr marL="94488" marR="94488" marT="47244" marB="472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800" b="1">
                        <a:solidFill>
                          <a:schemeClr val="bg1"/>
                        </a:solidFill>
                        <a:latin typeface="Arial" panose="020B0604020202020204" pitchFamily="34" charset="0"/>
                        <a:cs typeface="Arial" panose="020B0604020202020204" pitchFamily="34" charset="0"/>
                      </a:endParaRPr>
                    </a:p>
                  </a:txBody>
                  <a:tcPr marL="94488" marR="94488" marT="47244" marB="47244">
                    <a:lnL w="12700" cap="flat" cmpd="sng" algn="ctr">
                      <a:noFill/>
                      <a:prstDash val="solid"/>
                      <a:round/>
                      <a:headEnd type="none" w="med" len="med"/>
                      <a:tailEnd type="none" w="med" len="med"/>
                    </a:lnL>
                    <a:noFill/>
                  </a:tcPr>
                </a:tc>
                <a:tc>
                  <a:txBody>
                    <a:bodyPr/>
                    <a:lstStyle/>
                    <a:p>
                      <a:r>
                        <a:rPr lang="da-DK" sz="1800" b="1">
                          <a:solidFill>
                            <a:schemeClr val="bg1"/>
                          </a:solidFill>
                          <a:latin typeface="Arial" panose="020B0604020202020204" pitchFamily="34" charset="0"/>
                          <a:cs typeface="Arial" panose="020B0604020202020204" pitchFamily="34" charset="0"/>
                        </a:rPr>
                        <a:t>Stiger 4 %</a:t>
                      </a:r>
                    </a:p>
                  </a:txBody>
                  <a:tcPr marL="94488" marR="94488" marT="47244" marB="47244">
                    <a:noFill/>
                  </a:tcPr>
                </a:tc>
                <a:extLst>
                  <a:ext uri="{0D108BD9-81ED-4DB2-BD59-A6C34878D82A}">
                    <a16:rowId xmlns:a16="http://schemas.microsoft.com/office/drawing/2014/main" val="3504007353"/>
                  </a:ext>
                </a:extLst>
              </a:tr>
              <a:tr h="498192">
                <a:tc>
                  <a:txBody>
                    <a:bodyPr/>
                    <a:lstStyle/>
                    <a:p>
                      <a:r>
                        <a:rPr lang="da-DK" sz="900">
                          <a:solidFill>
                            <a:schemeClr val="bg1"/>
                          </a:solidFill>
                          <a:latin typeface="Arial" panose="020B0604020202020204" pitchFamily="34" charset="0"/>
                          <a:cs typeface="Arial" panose="020B0604020202020204" pitchFamily="34" charset="0"/>
                        </a:rPr>
                        <a:t>Det samlede forretningsomfang er de seneste 12 måneder steget med 4,7 mia. kr. </a:t>
                      </a:r>
                    </a:p>
                  </a:txBody>
                  <a:tcPr marL="94488" marR="94488" marT="47244" marB="472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800">
                        <a:solidFill>
                          <a:schemeClr val="bg1"/>
                        </a:solidFill>
                        <a:latin typeface="Arial" panose="020B0604020202020204" pitchFamily="34" charset="0"/>
                        <a:cs typeface="Arial" panose="020B0604020202020204" pitchFamily="34" charset="0"/>
                      </a:endParaRPr>
                    </a:p>
                  </a:txBody>
                  <a:tcPr marL="94488" marR="94488" marT="47244" marB="472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900" b="0" i="0" u="none" strike="noStrike" kern="1200" baseline="0">
                          <a:solidFill>
                            <a:schemeClr val="bg1"/>
                          </a:solidFill>
                          <a:latin typeface="Arial" panose="020B0604020202020204" pitchFamily="34" charset="0"/>
                          <a:ea typeface="+mn-ea"/>
                          <a:cs typeface="Arial" panose="020B0604020202020204" pitchFamily="34" charset="0"/>
                        </a:rPr>
                        <a:t>Omkostningsprocenten skal jf. strategien ”Mod nye mål” kontinuerligt nedbringes til under 50 % senest fra regnskabsåret 2026. </a:t>
                      </a:r>
                      <a:br>
                        <a:rPr lang="da-DK" sz="900" b="0" i="0" u="none" strike="noStrike" kern="1200" baseline="0">
                          <a:solidFill>
                            <a:schemeClr val="bg1"/>
                          </a:solidFill>
                          <a:latin typeface="Arial" panose="020B0604020202020204" pitchFamily="34" charset="0"/>
                          <a:ea typeface="+mn-ea"/>
                          <a:cs typeface="Arial" panose="020B0604020202020204" pitchFamily="34" charset="0"/>
                        </a:rPr>
                      </a:br>
                      <a:endParaRPr lang="da-DK" sz="900">
                        <a:solidFill>
                          <a:schemeClr val="bg1"/>
                        </a:solidFill>
                        <a:latin typeface="Arial" panose="020B0604020202020204" pitchFamily="34" charset="0"/>
                        <a:cs typeface="Arial" panose="020B0604020202020204" pitchFamily="34" charset="0"/>
                      </a:endParaRPr>
                    </a:p>
                  </a:txBody>
                  <a:tcPr marL="94488" marR="94488" marT="47244" marB="472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800">
                        <a:solidFill>
                          <a:schemeClr val="bg1"/>
                        </a:solidFill>
                        <a:latin typeface="Arial" panose="020B0604020202020204" pitchFamily="34" charset="0"/>
                        <a:cs typeface="Arial" panose="020B0604020202020204" pitchFamily="34" charset="0"/>
                      </a:endParaRPr>
                    </a:p>
                  </a:txBody>
                  <a:tcPr marL="94488" marR="94488" marT="47244" marB="47244">
                    <a:lnL w="12700" cap="flat" cmpd="sng" algn="ctr">
                      <a:noFill/>
                      <a:prstDash val="solid"/>
                      <a:round/>
                      <a:headEnd type="none" w="med" len="med"/>
                      <a:tailEnd type="none" w="med" len="med"/>
                    </a:lnL>
                    <a:noFill/>
                  </a:tcPr>
                </a:tc>
                <a:tc>
                  <a:txBody>
                    <a:bodyPr/>
                    <a:lstStyle/>
                    <a:p>
                      <a:r>
                        <a:rPr lang="da-DK" sz="900" b="0" i="0" u="none" strike="noStrike" kern="1200" baseline="0">
                          <a:solidFill>
                            <a:schemeClr val="bg1"/>
                          </a:solidFill>
                          <a:latin typeface="Arial" panose="020B0604020202020204" pitchFamily="34" charset="0"/>
                          <a:ea typeface="+mn-ea"/>
                          <a:cs typeface="Arial" panose="020B0604020202020204" pitchFamily="34" charset="0"/>
                        </a:rPr>
                        <a:t>Den samlede kreditformidling i form af udlån samt formidling</a:t>
                      </a:r>
                    </a:p>
                    <a:p>
                      <a:r>
                        <a:rPr lang="da-DK" sz="900" b="0" i="0" u="none" strike="noStrike" kern="1200" baseline="0">
                          <a:solidFill>
                            <a:schemeClr val="bg1"/>
                          </a:solidFill>
                          <a:latin typeface="Arial" panose="020B0604020202020204" pitchFamily="34" charset="0"/>
                          <a:ea typeface="+mn-ea"/>
                          <a:cs typeface="Arial" panose="020B0604020202020204" pitchFamily="34" charset="0"/>
                        </a:rPr>
                        <a:t>af realkredit stiger 2,4 mia. kr. og udgør 64,9 mia. kr.</a:t>
                      </a:r>
                      <a:endParaRPr lang="da-DK" sz="900">
                        <a:solidFill>
                          <a:schemeClr val="bg1"/>
                        </a:solidFill>
                        <a:latin typeface="Arial" panose="020B0604020202020204" pitchFamily="34" charset="0"/>
                        <a:cs typeface="Arial" panose="020B0604020202020204" pitchFamily="34" charset="0"/>
                      </a:endParaRPr>
                    </a:p>
                  </a:txBody>
                  <a:tcPr marL="94488" marR="94488" marT="47244" marB="47244">
                    <a:noFill/>
                  </a:tcPr>
                </a:tc>
                <a:extLst>
                  <a:ext uri="{0D108BD9-81ED-4DB2-BD59-A6C34878D82A}">
                    <a16:rowId xmlns:a16="http://schemas.microsoft.com/office/drawing/2014/main" val="3035293650"/>
                  </a:ext>
                </a:extLst>
              </a:tr>
              <a:tr h="245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a:solidFill>
                            <a:schemeClr val="bg2"/>
                          </a:solidFill>
                          <a:latin typeface="Arial" panose="020B0604020202020204" pitchFamily="34" charset="0"/>
                          <a:cs typeface="Arial" panose="020B0604020202020204" pitchFamily="34" charset="0"/>
                        </a:rPr>
                        <a:t>NETTORENTEINDTÆGTERNE</a:t>
                      </a:r>
                    </a:p>
                  </a:txBody>
                  <a:tcPr marL="94488" marR="94488" marT="47244" marB="472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000" b="1">
                        <a:solidFill>
                          <a:schemeClr val="bg2"/>
                        </a:solidFill>
                        <a:latin typeface="Arial" panose="020B0604020202020204" pitchFamily="34" charset="0"/>
                        <a:cs typeface="Arial" panose="020B0604020202020204" pitchFamily="34" charset="0"/>
                      </a:endParaRPr>
                    </a:p>
                  </a:txBody>
                  <a:tcPr marL="94488" marR="94488" marT="47244" marB="472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000" b="1">
                          <a:solidFill>
                            <a:schemeClr val="bg2"/>
                          </a:solidFill>
                          <a:latin typeface="Arial" panose="020B0604020202020204" pitchFamily="34" charset="0"/>
                          <a:cs typeface="Arial" panose="020B0604020202020204" pitchFamily="34" charset="0"/>
                        </a:rPr>
                        <a:t>OMKOSTNINGSNIVEAUET</a:t>
                      </a:r>
                    </a:p>
                  </a:txBody>
                  <a:tcPr marL="94488" marR="94488" marT="47244" marB="472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000" b="1">
                        <a:solidFill>
                          <a:schemeClr val="bg2"/>
                        </a:solidFill>
                        <a:latin typeface="Arial" panose="020B0604020202020204" pitchFamily="34" charset="0"/>
                        <a:cs typeface="Arial" panose="020B0604020202020204" pitchFamily="34" charset="0"/>
                      </a:endParaRPr>
                    </a:p>
                  </a:txBody>
                  <a:tcPr marL="94488" marR="94488" marT="47244" marB="47244" anchor="b">
                    <a:lnL w="12700" cap="flat" cmpd="sng" algn="ctr">
                      <a:noFill/>
                      <a:prstDash val="solid"/>
                      <a:round/>
                      <a:headEnd type="none" w="med" len="med"/>
                      <a:tailEnd type="none" w="med" len="med"/>
                    </a:lnL>
                    <a:noFill/>
                  </a:tcPr>
                </a:tc>
                <a:tc>
                  <a:txBody>
                    <a:bodyPr/>
                    <a:lstStyle/>
                    <a:p>
                      <a:r>
                        <a:rPr lang="da-DK" sz="1000" b="1">
                          <a:solidFill>
                            <a:schemeClr val="bg2"/>
                          </a:solidFill>
                          <a:latin typeface="Arial" panose="020B0604020202020204" pitchFamily="34" charset="0"/>
                          <a:cs typeface="Arial" panose="020B0604020202020204" pitchFamily="34" charset="0"/>
                        </a:rPr>
                        <a:t>INDLÅN</a:t>
                      </a:r>
                    </a:p>
                  </a:txBody>
                  <a:tcPr marL="94488" marR="94488" marT="47244" marB="47244" anchor="b">
                    <a:noFill/>
                  </a:tcPr>
                </a:tc>
                <a:extLst>
                  <a:ext uri="{0D108BD9-81ED-4DB2-BD59-A6C34878D82A}">
                    <a16:rowId xmlns:a16="http://schemas.microsoft.com/office/drawing/2014/main" val="96572179"/>
                  </a:ext>
                </a:extLst>
              </a:tr>
              <a:tr h="336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a:solidFill>
                            <a:schemeClr val="bg1"/>
                          </a:solidFill>
                          <a:latin typeface="Arial" panose="020B0604020202020204" pitchFamily="34" charset="0"/>
                          <a:cs typeface="Arial" panose="020B0604020202020204" pitchFamily="34" charset="0"/>
                        </a:rPr>
                        <a:t>Falder 4 %</a:t>
                      </a:r>
                    </a:p>
                  </a:txBody>
                  <a:tcPr marL="94488" marR="94488" marT="47244" marB="472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800" b="1">
                        <a:solidFill>
                          <a:schemeClr val="bg1"/>
                        </a:solidFill>
                        <a:latin typeface="Arial" panose="020B0604020202020204" pitchFamily="34" charset="0"/>
                        <a:cs typeface="Arial" panose="020B0604020202020204" pitchFamily="34" charset="0"/>
                      </a:endParaRPr>
                    </a:p>
                  </a:txBody>
                  <a:tcPr marL="94488" marR="94488" marT="47244" marB="472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800" b="1">
                          <a:solidFill>
                            <a:schemeClr val="bg1"/>
                          </a:solidFill>
                          <a:latin typeface="Arial" panose="020B0604020202020204" pitchFamily="34" charset="0"/>
                          <a:cs typeface="Arial" panose="020B0604020202020204" pitchFamily="34" charset="0"/>
                        </a:rPr>
                        <a:t>Stiger 7 %</a:t>
                      </a:r>
                    </a:p>
                  </a:txBody>
                  <a:tcPr marL="94488" marR="94488" marT="47244" marB="472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800" b="1">
                        <a:solidFill>
                          <a:schemeClr val="bg1"/>
                        </a:solidFill>
                        <a:latin typeface="Arial" panose="020B0604020202020204" pitchFamily="34" charset="0"/>
                        <a:cs typeface="Arial" panose="020B0604020202020204" pitchFamily="34" charset="0"/>
                      </a:endParaRPr>
                    </a:p>
                  </a:txBody>
                  <a:tcPr marL="94488" marR="94488" marT="47244" marB="47244">
                    <a:lnL w="12700" cap="flat" cmpd="sng" algn="ctr">
                      <a:noFill/>
                      <a:prstDash val="solid"/>
                      <a:round/>
                      <a:headEnd type="none" w="med" len="med"/>
                      <a:tailEnd type="none" w="med" len="med"/>
                    </a:lnL>
                    <a:noFill/>
                  </a:tcPr>
                </a:tc>
                <a:tc>
                  <a:txBody>
                    <a:bodyPr/>
                    <a:lstStyle/>
                    <a:p>
                      <a:r>
                        <a:rPr lang="da-DK" sz="1800" b="1">
                          <a:solidFill>
                            <a:schemeClr val="bg1"/>
                          </a:solidFill>
                          <a:latin typeface="Arial" panose="020B0604020202020204" pitchFamily="34" charset="0"/>
                          <a:cs typeface="Arial" panose="020B0604020202020204" pitchFamily="34" charset="0"/>
                        </a:rPr>
                        <a:t>Vokser 6 %</a:t>
                      </a:r>
                    </a:p>
                  </a:txBody>
                  <a:tcPr marL="94488" marR="94488" marT="47244" marB="47244">
                    <a:noFill/>
                  </a:tcPr>
                </a:tc>
                <a:extLst>
                  <a:ext uri="{0D108BD9-81ED-4DB2-BD59-A6C34878D82A}">
                    <a16:rowId xmlns:a16="http://schemas.microsoft.com/office/drawing/2014/main" val="2494974385"/>
                  </a:ext>
                </a:extLst>
              </a:tr>
              <a:tr h="4610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solidFill>
                            <a:schemeClr val="bg1"/>
                          </a:solidFill>
                          <a:latin typeface="Arial" panose="020B0604020202020204" pitchFamily="34" charset="0"/>
                          <a:cs typeface="Arial" panose="020B0604020202020204" pitchFamily="34" charset="0"/>
                        </a:rPr>
                        <a:t>Det seneste års løbende fald i det generelle renteniveau er den primære årsag til, at nettorenteindtægterne falder med 9,9 mio. kr. til 228,5 mio. kr. </a:t>
                      </a:r>
                      <a:br>
                        <a:rPr lang="da-DK" sz="900">
                          <a:solidFill>
                            <a:schemeClr val="bg1"/>
                          </a:solidFill>
                          <a:latin typeface="Arial" panose="020B0604020202020204" pitchFamily="34" charset="0"/>
                          <a:cs typeface="Arial" panose="020B0604020202020204" pitchFamily="34" charset="0"/>
                        </a:rPr>
                      </a:br>
                      <a:endParaRPr lang="da-DK" sz="900">
                        <a:solidFill>
                          <a:schemeClr val="bg1"/>
                        </a:solidFill>
                        <a:latin typeface="Arial" panose="020B0604020202020204" pitchFamily="34" charset="0"/>
                        <a:cs typeface="Arial" panose="020B0604020202020204" pitchFamily="34" charset="0"/>
                      </a:endParaRPr>
                    </a:p>
                  </a:txBody>
                  <a:tcPr marL="94488" marR="94488" marT="47244" marB="47244">
                    <a:lnT w="12700" cap="flat" cmpd="sng" algn="ctr">
                      <a:noFill/>
                      <a:prstDash val="solid"/>
                      <a:round/>
                      <a:headEnd type="none" w="med" len="med"/>
                      <a:tailEnd type="none" w="med" len="med"/>
                    </a:lnT>
                    <a:noFill/>
                  </a:tcPr>
                </a:tc>
                <a:tc>
                  <a:txBody>
                    <a:bodyPr/>
                    <a:lstStyle/>
                    <a:p>
                      <a:endParaRPr lang="da-DK" sz="800">
                        <a:solidFill>
                          <a:schemeClr val="bg1"/>
                        </a:solidFill>
                        <a:latin typeface="Arial" panose="020B0604020202020204" pitchFamily="34" charset="0"/>
                        <a:cs typeface="Arial" panose="020B0604020202020204" pitchFamily="34" charset="0"/>
                      </a:endParaRPr>
                    </a:p>
                  </a:txBody>
                  <a:tcPr marL="94488" marR="94488" marT="47244" marB="47244">
                    <a:lnT w="12700" cap="flat" cmpd="sng" algn="ctr">
                      <a:noFill/>
                      <a:prstDash val="solid"/>
                      <a:round/>
                      <a:headEnd type="none" w="med" len="med"/>
                      <a:tailEnd type="none" w="med" len="med"/>
                    </a:lnT>
                    <a:noFill/>
                  </a:tcPr>
                </a:tc>
                <a:tc>
                  <a:txBody>
                    <a:bodyPr/>
                    <a:lstStyle/>
                    <a:p>
                      <a:r>
                        <a:rPr lang="da-DK" sz="900" b="0" i="0" u="none" strike="noStrike" kern="1200" baseline="0">
                          <a:solidFill>
                            <a:schemeClr val="bg1"/>
                          </a:solidFill>
                          <a:latin typeface="Arial" panose="020B0604020202020204" pitchFamily="34" charset="0"/>
                          <a:ea typeface="+mn-ea"/>
                          <a:cs typeface="Arial" panose="020B0604020202020204" pitchFamily="34" charset="0"/>
                        </a:rPr>
                        <a:t>De samlede driftsudgifter inkl. af- og nedskrivninger </a:t>
                      </a:r>
                    </a:p>
                    <a:p>
                      <a:r>
                        <a:rPr lang="da-DK" sz="900" b="0" i="0" u="none" strike="noStrike" kern="1200" baseline="0">
                          <a:solidFill>
                            <a:schemeClr val="bg1"/>
                          </a:solidFill>
                          <a:latin typeface="Arial" panose="020B0604020202020204" pitchFamily="34" charset="0"/>
                          <a:ea typeface="+mn-ea"/>
                          <a:cs typeface="Arial" panose="020B0604020202020204" pitchFamily="34" charset="0"/>
                        </a:rPr>
                        <a:t>på aktiver udgør 245,8 mio. kr.</a:t>
                      </a:r>
                      <a:endParaRPr lang="da-DK" sz="900">
                        <a:solidFill>
                          <a:schemeClr val="bg1"/>
                        </a:solidFill>
                        <a:latin typeface="Arial" panose="020B0604020202020204" pitchFamily="34" charset="0"/>
                        <a:cs typeface="Arial" panose="020B0604020202020204" pitchFamily="34" charset="0"/>
                      </a:endParaRPr>
                    </a:p>
                  </a:txBody>
                  <a:tcPr marL="94488" marR="94488" marT="47244" marB="47244">
                    <a:lnT w="12700" cap="flat" cmpd="sng" algn="ctr">
                      <a:noFill/>
                      <a:prstDash val="solid"/>
                      <a:round/>
                      <a:headEnd type="none" w="med" len="med"/>
                      <a:tailEnd type="none" w="med" len="med"/>
                    </a:lnT>
                    <a:noFill/>
                  </a:tcPr>
                </a:tc>
                <a:tc>
                  <a:txBody>
                    <a:bodyPr/>
                    <a:lstStyle/>
                    <a:p>
                      <a:endParaRPr lang="da-DK" sz="800">
                        <a:solidFill>
                          <a:schemeClr val="bg1"/>
                        </a:solidFill>
                        <a:latin typeface="Arial" panose="020B0604020202020204" pitchFamily="34" charset="0"/>
                        <a:cs typeface="Arial" panose="020B0604020202020204" pitchFamily="34" charset="0"/>
                      </a:endParaRPr>
                    </a:p>
                  </a:txBody>
                  <a:tcPr marL="94488" marR="94488" marT="47244" marB="47244">
                    <a:noFill/>
                  </a:tcPr>
                </a:tc>
                <a:tc>
                  <a:txBody>
                    <a:bodyPr/>
                    <a:lstStyle/>
                    <a:p>
                      <a:r>
                        <a:rPr lang="da-DK" sz="900" b="0" i="0" u="none" strike="noStrike" kern="1200" baseline="0">
                          <a:solidFill>
                            <a:schemeClr val="bg1"/>
                          </a:solidFill>
                          <a:latin typeface="Arial" panose="020B0604020202020204" pitchFamily="34" charset="0"/>
                          <a:ea typeface="+mn-ea"/>
                          <a:cs typeface="Arial" panose="020B0604020202020204" pitchFamily="34" charset="0"/>
                        </a:rPr>
                        <a:t>Indlån stiger med 1,3 mia. kr. og udgør 22,3 mia. kr.</a:t>
                      </a:r>
                      <a:endParaRPr lang="da-DK" sz="900">
                        <a:solidFill>
                          <a:schemeClr val="bg1"/>
                        </a:solidFill>
                        <a:latin typeface="Arial" panose="020B0604020202020204" pitchFamily="34" charset="0"/>
                        <a:cs typeface="Arial" panose="020B0604020202020204" pitchFamily="34" charset="0"/>
                      </a:endParaRPr>
                    </a:p>
                  </a:txBody>
                  <a:tcPr marL="94488" marR="94488" marT="47244" marB="47244">
                    <a:noFill/>
                  </a:tcPr>
                </a:tc>
                <a:extLst>
                  <a:ext uri="{0D108BD9-81ED-4DB2-BD59-A6C34878D82A}">
                    <a16:rowId xmlns:a16="http://schemas.microsoft.com/office/drawing/2014/main" val="2834832648"/>
                  </a:ext>
                </a:extLst>
              </a:tr>
              <a:tr h="224990">
                <a:tc>
                  <a:txBody>
                    <a:bodyPr/>
                    <a:lstStyle/>
                    <a:p>
                      <a:r>
                        <a:rPr lang="da-DK" sz="1000" b="1">
                          <a:solidFill>
                            <a:schemeClr val="bg2"/>
                          </a:solidFill>
                          <a:latin typeface="Arial" panose="020B0604020202020204" pitchFamily="34" charset="0"/>
                          <a:cs typeface="Arial" panose="020B0604020202020204" pitchFamily="34" charset="0"/>
                        </a:rPr>
                        <a:t>NETTOGEBYR- OG PROVISIONSINDTÆGTERNE</a:t>
                      </a:r>
                    </a:p>
                  </a:txBody>
                  <a:tcPr marL="94488" marR="94488" marT="47244" marB="47244" anchor="b">
                    <a:noFill/>
                  </a:tcPr>
                </a:tc>
                <a:tc>
                  <a:txBody>
                    <a:bodyPr/>
                    <a:lstStyle/>
                    <a:p>
                      <a:endParaRPr lang="da-DK" sz="1000" b="1">
                        <a:solidFill>
                          <a:schemeClr val="bg2"/>
                        </a:solidFill>
                        <a:latin typeface="Arial" panose="020B0604020202020204" pitchFamily="34" charset="0"/>
                        <a:cs typeface="Arial" panose="020B0604020202020204" pitchFamily="34" charset="0"/>
                      </a:endParaRPr>
                    </a:p>
                  </a:txBody>
                  <a:tcPr marL="94488" marR="94488" marT="47244" marB="47244" anchor="b">
                    <a:noFill/>
                  </a:tcPr>
                </a:tc>
                <a:tc>
                  <a:txBody>
                    <a:bodyPr/>
                    <a:lstStyle/>
                    <a:p>
                      <a:r>
                        <a:rPr lang="da-DK" sz="1000" b="1">
                          <a:solidFill>
                            <a:schemeClr val="bg2"/>
                          </a:solidFill>
                          <a:latin typeface="Arial" panose="020B0604020202020204" pitchFamily="34" charset="0"/>
                          <a:cs typeface="Arial" panose="020B0604020202020204" pitchFamily="34" charset="0"/>
                        </a:rPr>
                        <a:t>BASISINDTJENINGEN</a:t>
                      </a:r>
                    </a:p>
                  </a:txBody>
                  <a:tcPr marL="94488" marR="94488" marT="47244" marB="47244" anchor="b">
                    <a:noFill/>
                  </a:tcPr>
                </a:tc>
                <a:tc>
                  <a:txBody>
                    <a:bodyPr/>
                    <a:lstStyle/>
                    <a:p>
                      <a:endParaRPr lang="da-DK" sz="1000" b="1">
                        <a:solidFill>
                          <a:schemeClr val="bg2"/>
                        </a:solidFill>
                        <a:latin typeface="Arial" panose="020B0604020202020204" pitchFamily="34" charset="0"/>
                        <a:cs typeface="Arial" panose="020B0604020202020204" pitchFamily="34" charset="0"/>
                      </a:endParaRPr>
                    </a:p>
                  </a:txBody>
                  <a:tcPr marL="94488" marR="94488" marT="47244" marB="47244" anchor="b">
                    <a:noFill/>
                  </a:tcPr>
                </a:tc>
                <a:tc>
                  <a:txBody>
                    <a:bodyPr/>
                    <a:lstStyle/>
                    <a:p>
                      <a:r>
                        <a:rPr lang="da-DK" sz="1000" b="1">
                          <a:solidFill>
                            <a:schemeClr val="bg2"/>
                          </a:solidFill>
                          <a:latin typeface="Arial" panose="020B0604020202020204" pitchFamily="34" charset="0"/>
                          <a:cs typeface="Arial" panose="020B0604020202020204" pitchFamily="34" charset="0"/>
                        </a:rPr>
                        <a:t>KAPITALPROCENTEN</a:t>
                      </a:r>
                    </a:p>
                  </a:txBody>
                  <a:tcPr marL="94488" marR="94488" marT="47244" marB="47244" anchor="b">
                    <a:noFill/>
                  </a:tcPr>
                </a:tc>
                <a:extLst>
                  <a:ext uri="{0D108BD9-81ED-4DB2-BD59-A6C34878D82A}">
                    <a16:rowId xmlns:a16="http://schemas.microsoft.com/office/drawing/2014/main" val="2213432279"/>
                  </a:ext>
                </a:extLst>
              </a:tr>
              <a:tr h="336096">
                <a:tc>
                  <a:txBody>
                    <a:bodyPr/>
                    <a:lstStyle/>
                    <a:p>
                      <a:r>
                        <a:rPr lang="da-DK" sz="1800" b="1">
                          <a:solidFill>
                            <a:schemeClr val="bg1"/>
                          </a:solidFill>
                          <a:latin typeface="Arial" panose="020B0604020202020204" pitchFamily="34" charset="0"/>
                          <a:cs typeface="Arial" panose="020B0604020202020204" pitchFamily="34" charset="0"/>
                        </a:rPr>
                        <a:t>Stiger 3 %</a:t>
                      </a:r>
                    </a:p>
                  </a:txBody>
                  <a:tcPr marL="94488" marR="94488" marT="47244" marB="47244">
                    <a:noFill/>
                  </a:tcPr>
                </a:tc>
                <a:tc>
                  <a:txBody>
                    <a:bodyPr/>
                    <a:lstStyle/>
                    <a:p>
                      <a:endParaRPr lang="da-DK" sz="1800" b="1">
                        <a:solidFill>
                          <a:schemeClr val="bg1"/>
                        </a:solidFill>
                        <a:latin typeface="Arial" panose="020B0604020202020204" pitchFamily="34" charset="0"/>
                        <a:cs typeface="Arial" panose="020B0604020202020204" pitchFamily="34" charset="0"/>
                      </a:endParaRPr>
                    </a:p>
                  </a:txBody>
                  <a:tcPr marL="94488" marR="94488" marT="47244" marB="47244">
                    <a:noFill/>
                  </a:tcPr>
                </a:tc>
                <a:tc>
                  <a:txBody>
                    <a:bodyPr/>
                    <a:lstStyle/>
                    <a:p>
                      <a:r>
                        <a:rPr lang="da-DK" sz="1800" b="1">
                          <a:solidFill>
                            <a:schemeClr val="bg1"/>
                          </a:solidFill>
                          <a:latin typeface="Arial" panose="020B0604020202020204" pitchFamily="34" charset="0"/>
                          <a:cs typeface="Arial" panose="020B0604020202020204" pitchFamily="34" charset="0"/>
                        </a:rPr>
                        <a:t>Falder 7 %</a:t>
                      </a:r>
                    </a:p>
                  </a:txBody>
                  <a:tcPr marL="94488" marR="94488" marT="47244" marB="47244">
                    <a:noFill/>
                  </a:tcPr>
                </a:tc>
                <a:tc>
                  <a:txBody>
                    <a:bodyPr/>
                    <a:lstStyle/>
                    <a:p>
                      <a:endParaRPr lang="da-DK" sz="1800" b="1">
                        <a:solidFill>
                          <a:schemeClr val="bg1"/>
                        </a:solidFill>
                        <a:latin typeface="Arial" panose="020B0604020202020204" pitchFamily="34" charset="0"/>
                        <a:cs typeface="Arial" panose="020B0604020202020204" pitchFamily="34" charset="0"/>
                      </a:endParaRPr>
                    </a:p>
                  </a:txBody>
                  <a:tcPr marL="94488" marR="94488" marT="47244" marB="47244">
                    <a:noFill/>
                  </a:tcPr>
                </a:tc>
                <a:tc>
                  <a:txBody>
                    <a:bodyPr/>
                    <a:lstStyle/>
                    <a:p>
                      <a:r>
                        <a:rPr lang="da-DK" sz="1800" b="1">
                          <a:solidFill>
                            <a:schemeClr val="bg1"/>
                          </a:solidFill>
                          <a:latin typeface="Arial" panose="020B0604020202020204" pitchFamily="34" charset="0"/>
                          <a:cs typeface="Arial" panose="020B0604020202020204" pitchFamily="34" charset="0"/>
                        </a:rPr>
                        <a:t>Er 23,1 %</a:t>
                      </a:r>
                    </a:p>
                  </a:txBody>
                  <a:tcPr marL="94488" marR="94488" marT="47244" marB="47244">
                    <a:noFill/>
                  </a:tcPr>
                </a:tc>
                <a:extLst>
                  <a:ext uri="{0D108BD9-81ED-4DB2-BD59-A6C34878D82A}">
                    <a16:rowId xmlns:a16="http://schemas.microsoft.com/office/drawing/2014/main" val="1890581116"/>
                  </a:ext>
                </a:extLst>
              </a:tr>
              <a:tr h="763260">
                <a:tc>
                  <a:txBody>
                    <a:bodyPr/>
                    <a:lstStyle/>
                    <a:p>
                      <a:r>
                        <a:rPr lang="da-DK" sz="900" b="0" i="0" u="none" strike="noStrike" kern="1200" baseline="0">
                          <a:solidFill>
                            <a:schemeClr val="bg1"/>
                          </a:solidFill>
                          <a:latin typeface="Arial" panose="020B0604020202020204" pitchFamily="34" charset="0"/>
                          <a:ea typeface="+mn-ea"/>
                          <a:cs typeface="Arial" panose="020B0604020202020204" pitchFamily="34" charset="0"/>
                        </a:rPr>
                        <a:t>Der opleves et generelt stigende aktivitetsniveau, og </a:t>
                      </a:r>
                    </a:p>
                    <a:p>
                      <a:r>
                        <a:rPr lang="da-DK" sz="900" b="0" i="0" u="none" strike="noStrike" kern="1200" baseline="0">
                          <a:solidFill>
                            <a:schemeClr val="bg1"/>
                          </a:solidFill>
                          <a:latin typeface="Arial" panose="020B0604020202020204" pitchFamily="34" charset="0"/>
                          <a:ea typeface="+mn-ea"/>
                          <a:cs typeface="Arial" panose="020B0604020202020204" pitchFamily="34" charset="0"/>
                        </a:rPr>
                        <a:t>nettogebyr- og provisionsindtægterne stiger med </a:t>
                      </a:r>
                    </a:p>
                    <a:p>
                      <a:r>
                        <a:rPr lang="da-DK" sz="900" b="0" i="0" u="none" strike="noStrike" kern="1200" baseline="0">
                          <a:solidFill>
                            <a:schemeClr val="bg1"/>
                          </a:solidFill>
                          <a:latin typeface="Arial" panose="020B0604020202020204" pitchFamily="34" charset="0"/>
                          <a:ea typeface="+mn-ea"/>
                          <a:cs typeface="Arial" panose="020B0604020202020204" pitchFamily="34" charset="0"/>
                        </a:rPr>
                        <a:t>4,4 mio. kr. til 169,2 mio. kr.</a:t>
                      </a:r>
                      <a:endParaRPr lang="da-DK" sz="900">
                        <a:solidFill>
                          <a:schemeClr val="bg1"/>
                        </a:solidFill>
                        <a:latin typeface="Arial" panose="020B0604020202020204" pitchFamily="34" charset="0"/>
                        <a:cs typeface="Arial" panose="020B0604020202020204" pitchFamily="34" charset="0"/>
                      </a:endParaRPr>
                    </a:p>
                  </a:txBody>
                  <a:tcPr marL="94488" marR="94488" marT="47244" marB="47244">
                    <a:noFill/>
                  </a:tcPr>
                </a:tc>
                <a:tc>
                  <a:txBody>
                    <a:bodyPr/>
                    <a:lstStyle/>
                    <a:p>
                      <a:endParaRPr lang="da-DK" sz="800">
                        <a:solidFill>
                          <a:schemeClr val="bg1"/>
                        </a:solidFill>
                        <a:latin typeface="Arial" panose="020B0604020202020204" pitchFamily="34" charset="0"/>
                        <a:cs typeface="Arial" panose="020B0604020202020204" pitchFamily="34" charset="0"/>
                      </a:endParaRPr>
                    </a:p>
                  </a:txBody>
                  <a:tcPr marL="94488" marR="94488" marT="47244" marB="47244">
                    <a:noFill/>
                  </a:tcPr>
                </a:tc>
                <a:tc>
                  <a:txBody>
                    <a:bodyPr/>
                    <a:lstStyle/>
                    <a:p>
                      <a:r>
                        <a:rPr lang="da-DK" sz="900">
                          <a:solidFill>
                            <a:schemeClr val="bg1"/>
                          </a:solidFill>
                          <a:latin typeface="Arial" panose="020B0604020202020204" pitchFamily="34" charset="0"/>
                          <a:cs typeface="Arial" panose="020B0604020202020204" pitchFamily="34" charset="0"/>
                        </a:rPr>
                        <a:t>Basisindtjeningen falder 16,0 mio. kr. og udgør </a:t>
                      </a:r>
                    </a:p>
                    <a:p>
                      <a:r>
                        <a:rPr lang="da-DK" sz="900">
                          <a:solidFill>
                            <a:schemeClr val="bg1"/>
                          </a:solidFill>
                          <a:latin typeface="Arial" panose="020B0604020202020204" pitchFamily="34" charset="0"/>
                          <a:cs typeface="Arial" panose="020B0604020202020204" pitchFamily="34" charset="0"/>
                        </a:rPr>
                        <a:t>205,1 mio. kr.</a:t>
                      </a:r>
                    </a:p>
                  </a:txBody>
                  <a:tcPr marL="94488" marR="94488" marT="47244" marB="47244">
                    <a:noFill/>
                  </a:tcPr>
                </a:tc>
                <a:tc>
                  <a:txBody>
                    <a:bodyPr/>
                    <a:lstStyle/>
                    <a:p>
                      <a:endParaRPr lang="da-DK" sz="800">
                        <a:solidFill>
                          <a:schemeClr val="bg1"/>
                        </a:solidFill>
                        <a:latin typeface="Arial" panose="020B0604020202020204" pitchFamily="34" charset="0"/>
                        <a:cs typeface="Arial" panose="020B0604020202020204" pitchFamily="34" charset="0"/>
                      </a:endParaRPr>
                    </a:p>
                  </a:txBody>
                  <a:tcPr marL="94488" marR="94488" marT="47244" marB="47244">
                    <a:noFill/>
                  </a:tcPr>
                </a:tc>
                <a:tc>
                  <a:txBody>
                    <a:bodyPr/>
                    <a:lstStyle/>
                    <a:p>
                      <a:r>
                        <a:rPr lang="da-DK" sz="900" b="0" i="0" u="none" strike="noStrike" kern="1200" baseline="0">
                          <a:solidFill>
                            <a:schemeClr val="bg1"/>
                          </a:solidFill>
                          <a:latin typeface="Arial" panose="020B0604020202020204" pitchFamily="34" charset="0"/>
                          <a:ea typeface="+mn-ea"/>
                          <a:cs typeface="Arial" panose="020B0604020202020204" pitchFamily="34" charset="0"/>
                        </a:rPr>
                        <a:t>I kapitalprocenten er indregnet løbende overskud. </a:t>
                      </a:r>
                    </a:p>
                    <a:p>
                      <a:r>
                        <a:rPr lang="da-DK" sz="900" b="0" i="0" u="none" strike="noStrike" kern="1200" baseline="0">
                          <a:solidFill>
                            <a:schemeClr val="bg1"/>
                          </a:solidFill>
                          <a:latin typeface="Arial" panose="020B0604020202020204" pitchFamily="34" charset="0"/>
                          <a:ea typeface="+mn-ea"/>
                          <a:cs typeface="Arial" panose="020B0604020202020204" pitchFamily="34" charset="0"/>
                        </a:rPr>
                        <a:t>Sparekassens kapitalforhold er fortsat meget tilfredsstillende.</a:t>
                      </a:r>
                      <a:endParaRPr lang="da-DK" sz="900">
                        <a:solidFill>
                          <a:schemeClr val="bg1"/>
                        </a:solidFill>
                        <a:latin typeface="Arial" panose="020B0604020202020204" pitchFamily="34" charset="0"/>
                        <a:cs typeface="Arial" panose="020B0604020202020204" pitchFamily="34" charset="0"/>
                      </a:endParaRPr>
                    </a:p>
                  </a:txBody>
                  <a:tcPr marL="94488" marR="94488" marT="47244" marB="47244">
                    <a:noFill/>
                  </a:tcPr>
                </a:tc>
                <a:extLst>
                  <a:ext uri="{0D108BD9-81ED-4DB2-BD59-A6C34878D82A}">
                    <a16:rowId xmlns:a16="http://schemas.microsoft.com/office/drawing/2014/main" val="208050901"/>
                  </a:ext>
                </a:extLst>
              </a:tr>
            </a:tbl>
          </a:graphicData>
        </a:graphic>
      </p:graphicFrame>
      <p:sp>
        <p:nvSpPr>
          <p:cNvPr id="2" name="Pladsholder til sidefod 1">
            <a:extLst>
              <a:ext uri="{FF2B5EF4-FFF2-40B4-BE49-F238E27FC236}">
                <a16:creationId xmlns:a16="http://schemas.microsoft.com/office/drawing/2014/main" id="{18F944D2-DC66-0656-851E-82883F1553C8}"/>
              </a:ext>
            </a:extLst>
          </p:cNvPr>
          <p:cNvSpPr>
            <a:spLocks noGrp="1"/>
          </p:cNvSpPr>
          <p:nvPr>
            <p:ph type="ftr" sz="quarter" idx="11"/>
          </p:nvPr>
        </p:nvSpPr>
        <p:spPr/>
        <p:txBody>
          <a:bodyPr/>
          <a:lstStyle/>
          <a:p>
            <a:r>
              <a:rPr lang="da-DK"/>
              <a:t>Delårsrapport, 1. kvartal 2025</a:t>
            </a:r>
          </a:p>
        </p:txBody>
      </p:sp>
    </p:spTree>
    <p:extLst>
      <p:ext uri="{BB962C8B-B14F-4D97-AF65-F5344CB8AC3E}">
        <p14:creationId xmlns:p14="http://schemas.microsoft.com/office/powerpoint/2010/main" val="3776307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2DC9E-62A9-53AC-A282-A01FEF36871A}"/>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3ADAE431-4882-6D10-44BD-42591DFE7BA4}"/>
              </a:ext>
            </a:extLst>
          </p:cNvPr>
          <p:cNvSpPr>
            <a:spLocks noGrp="1"/>
          </p:cNvSpPr>
          <p:nvPr>
            <p:ph type="title"/>
          </p:nvPr>
        </p:nvSpPr>
        <p:spPr>
          <a:xfrm>
            <a:off x="540000" y="486000"/>
            <a:ext cx="10944225" cy="622384"/>
          </a:xfrm>
        </p:spPr>
        <p:txBody>
          <a:bodyPr/>
          <a:lstStyle/>
          <a:p>
            <a:r>
              <a:rPr lang="da-DK"/>
              <a:t>Hovedtal</a:t>
            </a:r>
          </a:p>
        </p:txBody>
      </p:sp>
      <p:sp>
        <p:nvSpPr>
          <p:cNvPr id="4" name="Pladsholder til slidenummer 3">
            <a:extLst>
              <a:ext uri="{FF2B5EF4-FFF2-40B4-BE49-F238E27FC236}">
                <a16:creationId xmlns:a16="http://schemas.microsoft.com/office/drawing/2014/main" id="{F2BCEB47-0933-DA89-C99C-EEEF5109D88A}"/>
              </a:ext>
            </a:extLst>
          </p:cNvPr>
          <p:cNvSpPr>
            <a:spLocks noGrp="1"/>
          </p:cNvSpPr>
          <p:nvPr>
            <p:ph type="sldNum" sz="quarter" idx="12"/>
          </p:nvPr>
        </p:nvSpPr>
        <p:spPr/>
        <p:txBody>
          <a:bodyPr/>
          <a:lstStyle/>
          <a:p>
            <a:fld id="{CD3521F6-ABE2-DF4A-A30A-AF2564ABEA76}" type="slidenum">
              <a:rPr lang="da-DK" smtClean="0"/>
              <a:t>8</a:t>
            </a:fld>
            <a:endParaRPr lang="da-DK"/>
          </a:p>
        </p:txBody>
      </p:sp>
      <p:graphicFrame>
        <p:nvGraphicFramePr>
          <p:cNvPr id="3" name="Tabel 9">
            <a:extLst>
              <a:ext uri="{FF2B5EF4-FFF2-40B4-BE49-F238E27FC236}">
                <a16:creationId xmlns:a16="http://schemas.microsoft.com/office/drawing/2014/main" id="{A75EC40E-A318-7B40-A118-242CC8FF32F8}"/>
              </a:ext>
            </a:extLst>
          </p:cNvPr>
          <p:cNvGraphicFramePr>
            <a:graphicFrameLocks/>
          </p:cNvGraphicFramePr>
          <p:nvPr>
            <p:extLst>
              <p:ext uri="{D42A27DB-BD31-4B8C-83A1-F6EECF244321}">
                <p14:modId xmlns:p14="http://schemas.microsoft.com/office/powerpoint/2010/main" val="2779998359"/>
              </p:ext>
            </p:extLst>
          </p:nvPr>
        </p:nvGraphicFramePr>
        <p:xfrm>
          <a:off x="540000" y="797192"/>
          <a:ext cx="11112002" cy="4633200"/>
        </p:xfrm>
        <a:graphic>
          <a:graphicData uri="http://schemas.openxmlformats.org/drawingml/2006/table">
            <a:tbl>
              <a:tblPr firstRow="1" bandRow="1">
                <a:tableStyleId>{2D5ABB26-0587-4C30-8999-92F81FD0307C}</a:tableStyleId>
              </a:tblPr>
              <a:tblGrid>
                <a:gridCol w="3550490">
                  <a:extLst>
                    <a:ext uri="{9D8B030D-6E8A-4147-A177-3AD203B41FA5}">
                      <a16:colId xmlns:a16="http://schemas.microsoft.com/office/drawing/2014/main" val="2595762287"/>
                    </a:ext>
                  </a:extLst>
                </a:gridCol>
                <a:gridCol w="945189">
                  <a:extLst>
                    <a:ext uri="{9D8B030D-6E8A-4147-A177-3AD203B41FA5}">
                      <a16:colId xmlns:a16="http://schemas.microsoft.com/office/drawing/2014/main" val="980481401"/>
                    </a:ext>
                  </a:extLst>
                </a:gridCol>
                <a:gridCol w="945189">
                  <a:extLst>
                    <a:ext uri="{9D8B030D-6E8A-4147-A177-3AD203B41FA5}">
                      <a16:colId xmlns:a16="http://schemas.microsoft.com/office/drawing/2014/main" val="1646619884"/>
                    </a:ext>
                  </a:extLst>
                </a:gridCol>
                <a:gridCol w="945189">
                  <a:extLst>
                    <a:ext uri="{9D8B030D-6E8A-4147-A177-3AD203B41FA5}">
                      <a16:colId xmlns:a16="http://schemas.microsoft.com/office/drawing/2014/main" val="2051643479"/>
                    </a:ext>
                  </a:extLst>
                </a:gridCol>
                <a:gridCol w="945189">
                  <a:extLst>
                    <a:ext uri="{9D8B030D-6E8A-4147-A177-3AD203B41FA5}">
                      <a16:colId xmlns:a16="http://schemas.microsoft.com/office/drawing/2014/main" val="1435992274"/>
                    </a:ext>
                  </a:extLst>
                </a:gridCol>
                <a:gridCol w="945189">
                  <a:extLst>
                    <a:ext uri="{9D8B030D-6E8A-4147-A177-3AD203B41FA5}">
                      <a16:colId xmlns:a16="http://schemas.microsoft.com/office/drawing/2014/main" val="390287226"/>
                    </a:ext>
                  </a:extLst>
                </a:gridCol>
                <a:gridCol w="945189">
                  <a:extLst>
                    <a:ext uri="{9D8B030D-6E8A-4147-A177-3AD203B41FA5}">
                      <a16:colId xmlns:a16="http://schemas.microsoft.com/office/drawing/2014/main" val="1276632792"/>
                    </a:ext>
                  </a:extLst>
                </a:gridCol>
                <a:gridCol w="945189">
                  <a:extLst>
                    <a:ext uri="{9D8B030D-6E8A-4147-A177-3AD203B41FA5}">
                      <a16:colId xmlns:a16="http://schemas.microsoft.com/office/drawing/2014/main" val="3118519038"/>
                    </a:ext>
                  </a:extLst>
                </a:gridCol>
                <a:gridCol w="945189">
                  <a:extLst>
                    <a:ext uri="{9D8B030D-6E8A-4147-A177-3AD203B41FA5}">
                      <a16:colId xmlns:a16="http://schemas.microsoft.com/office/drawing/2014/main" val="3713128644"/>
                    </a:ext>
                  </a:extLst>
                </a:gridCol>
              </a:tblGrid>
              <a:tr h="198000">
                <a:tc gridSpan="5">
                  <a:txBody>
                    <a:bodyPr/>
                    <a:lstStyle/>
                    <a:p>
                      <a:pPr algn="r"/>
                      <a:r>
                        <a:rPr lang="da-DK" sz="1000" b="1" baseline="0">
                          <a:solidFill>
                            <a:srgbClr val="04594F"/>
                          </a:solidFill>
                          <a:latin typeface="+mn-lt"/>
                        </a:rPr>
                        <a:t>Sparekassen Sjælland-Fyn A/S (koncernen)</a:t>
                      </a:r>
                      <a:endParaRPr lang="en-GB" sz="1000" b="1" baseline="0">
                        <a:solidFill>
                          <a:srgbClr val="04594F"/>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a:p>
                  </a:txBody>
                  <a:tcPr>
                    <a:lnL>
                      <a:noFill/>
                    </a:lnL>
                  </a:tcPr>
                </a:tc>
                <a:tc hMerge="1">
                  <a:txBody>
                    <a:bodyPr/>
                    <a:lstStyle/>
                    <a:p>
                      <a:endParaRPr lang="en-GB" sz="800"/>
                    </a:p>
                  </a:txBody>
                  <a:tcPr/>
                </a:tc>
                <a:tc hMerge="1">
                  <a:txBody>
                    <a:bodyPr/>
                    <a:lstStyle/>
                    <a:p>
                      <a:endParaRPr lang="en-GB" sz="800"/>
                    </a:p>
                  </a:txBody>
                  <a:tcPr/>
                </a:tc>
                <a:tc hMerge="1">
                  <a:txBody>
                    <a:bodyPr/>
                    <a:lstStyle/>
                    <a:p>
                      <a:endParaRPr lang="en-GB" sz="800"/>
                    </a:p>
                  </a:txBody>
                  <a:tcPr/>
                </a:tc>
                <a:tc>
                  <a:txBody>
                    <a:bodyPr/>
                    <a:lstStyle/>
                    <a:p>
                      <a:pPr algn="r"/>
                      <a:endParaRPr lang="en-GB" sz="1000" b="1" baseline="0">
                        <a:solidFill>
                          <a:srgbClr val="04594F"/>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000" b="1" baseline="0">
                        <a:solidFill>
                          <a:srgbClr val="04594F"/>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000" b="1" baseline="0">
                        <a:solidFill>
                          <a:srgbClr val="04594F"/>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000" b="1" baseline="0">
                        <a:solidFill>
                          <a:srgbClr val="04594F"/>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3085188"/>
                  </a:ext>
                </a:extLst>
              </a:tr>
              <a:tr h="198000">
                <a:tc>
                  <a:txBody>
                    <a:bodyPr/>
                    <a:lstStyle/>
                    <a:p>
                      <a:r>
                        <a:rPr lang="da-DK" sz="1000" b="1" baseline="0" noProof="0">
                          <a:solidFill>
                            <a:srgbClr val="04594F"/>
                          </a:solidFill>
                          <a:latin typeface="+mn-lt"/>
                        </a:rPr>
                        <a:t>Beløb i 1.000 kr.</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a-DK" sz="1000" b="1" kern="1200" baseline="0">
                          <a:solidFill>
                            <a:srgbClr val="04594F"/>
                          </a:solidFill>
                          <a:latin typeface="+mn-lt"/>
                          <a:ea typeface="+mn-ea"/>
                          <a:cs typeface="+mn-cs"/>
                        </a:rPr>
                        <a:t>1. kvt. 2025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a-DK" sz="1000" b="1" kern="1200" baseline="0">
                          <a:solidFill>
                            <a:srgbClr val="04594F"/>
                          </a:solidFill>
                          <a:latin typeface="+mn-lt"/>
                          <a:ea typeface="+mn-ea"/>
                          <a:cs typeface="+mn-cs"/>
                        </a:rPr>
                        <a:t>1. kvt. 2024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a-DK" sz="1000" b="1" kern="1200" baseline="0">
                          <a:solidFill>
                            <a:srgbClr val="04594F"/>
                          </a:solidFill>
                          <a:latin typeface="+mn-lt"/>
                          <a:ea typeface="+mn-ea"/>
                          <a:cs typeface="+mn-cs"/>
                        </a:rPr>
                        <a:t>Indeks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a-DK" sz="1000" b="1" kern="1200" baseline="0">
                          <a:solidFill>
                            <a:srgbClr val="04594F"/>
                          </a:solidFill>
                          <a:latin typeface="+mn-lt"/>
                          <a:ea typeface="+mn-ea"/>
                          <a:cs typeface="+mn-cs"/>
                        </a:rPr>
                        <a:t>4. kvt. 2024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a-DK" sz="1000" b="1" kern="1200" baseline="0">
                          <a:solidFill>
                            <a:srgbClr val="04594F"/>
                          </a:solidFill>
                          <a:latin typeface="+mn-lt"/>
                          <a:ea typeface="+mn-ea"/>
                          <a:cs typeface="+mn-cs"/>
                        </a:rPr>
                        <a:t>3. kvt. 2024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a-DK" sz="1000" b="1" kern="1200" baseline="0">
                          <a:solidFill>
                            <a:srgbClr val="04594F"/>
                          </a:solidFill>
                          <a:latin typeface="+mn-lt"/>
                          <a:ea typeface="+mn-ea"/>
                          <a:cs typeface="+mn-cs"/>
                        </a:rPr>
                        <a:t>2. kvt. 2024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a-DK" sz="1000" b="1" kern="1200" baseline="0">
                          <a:solidFill>
                            <a:srgbClr val="04594F"/>
                          </a:solidFill>
                          <a:latin typeface="+mn-lt"/>
                          <a:ea typeface="+mn-ea"/>
                          <a:cs typeface="+mn-cs"/>
                        </a:rPr>
                        <a:t>Året 2024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a-DK" sz="1000" b="1" kern="1200" baseline="0">
                          <a:solidFill>
                            <a:srgbClr val="04594F"/>
                          </a:solidFill>
                          <a:latin typeface="+mn-lt"/>
                          <a:ea typeface="+mn-ea"/>
                          <a:cs typeface="+mn-cs"/>
                        </a:rPr>
                        <a:t>Året 2023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6888100"/>
                  </a:ext>
                </a:extLst>
              </a:tr>
              <a:tr h="198000">
                <a:tc>
                  <a:txBody>
                    <a:bodyPr/>
                    <a:lstStyle/>
                    <a:p>
                      <a:pPr algn="l" fontAlgn="b"/>
                      <a:r>
                        <a:rPr lang="da-DK" sz="1000" b="1" i="0" u="none" strike="noStrike">
                          <a:solidFill>
                            <a:srgbClr val="04594F"/>
                          </a:solidFill>
                          <a:effectLst/>
                          <a:latin typeface="+mn-lt"/>
                        </a:rPr>
                        <a:t>Resultatposter</a:t>
                      </a:r>
                    </a:p>
                  </a:txBody>
                  <a:tcPr marL="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176995"/>
                  </a:ext>
                </a:extLst>
              </a:tr>
              <a:tr h="198000">
                <a:tc>
                  <a:txBody>
                    <a:bodyPr/>
                    <a:lstStyle/>
                    <a:p>
                      <a:pPr algn="l" fontAlgn="b"/>
                      <a:r>
                        <a:rPr lang="da-DK" sz="1000" b="0" i="0" u="none" strike="noStrike" kern="1200">
                          <a:solidFill>
                            <a:srgbClr val="000000"/>
                          </a:solidFill>
                          <a:effectLst/>
                          <a:latin typeface="+mn-lt"/>
                          <a:ea typeface="+mn-ea"/>
                          <a:cs typeface="+mn-cs"/>
                        </a:rPr>
                        <a:t>Nettorenteindtægter</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228.544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238.491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96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240.944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241.284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240.700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961.419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862.402 </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9331337"/>
                  </a:ext>
                </a:extLst>
              </a:tr>
              <a:tr h="198000">
                <a:tc>
                  <a:txBody>
                    <a:bodyPr/>
                    <a:lstStyle/>
                    <a:p>
                      <a:pPr algn="l" fontAlgn="b"/>
                      <a:r>
                        <a:rPr lang="da-DK" sz="1000" b="0" i="0" u="none" strike="noStrike" kern="1200">
                          <a:solidFill>
                            <a:srgbClr val="000000"/>
                          </a:solidFill>
                          <a:effectLst/>
                          <a:latin typeface="+mn-lt"/>
                          <a:ea typeface="+mn-ea"/>
                          <a:cs typeface="+mn-cs"/>
                        </a:rPr>
                        <a:t>Nettogebyrindtægter</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169.205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164.822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103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148.367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144.056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148.047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605.292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585.955 </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3094920"/>
                  </a:ext>
                </a:extLst>
              </a:tr>
              <a:tr h="198000">
                <a:tc>
                  <a:txBody>
                    <a:bodyPr/>
                    <a:lstStyle/>
                    <a:p>
                      <a:pPr algn="l" fontAlgn="b"/>
                      <a:r>
                        <a:rPr lang="da-DK" sz="1000" b="0" i="0" u="none" strike="noStrike" kern="1200">
                          <a:solidFill>
                            <a:srgbClr val="000000"/>
                          </a:solidFill>
                          <a:effectLst/>
                          <a:latin typeface="+mn-lt"/>
                          <a:ea typeface="+mn-ea"/>
                          <a:cs typeface="+mn-cs"/>
                        </a:rPr>
                        <a:t>Udbytte af aktier</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8.354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8.902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94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2.426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51.505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62.833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19.739 </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509801"/>
                  </a:ext>
                </a:extLst>
              </a:tr>
              <a:tr h="198000">
                <a:tc>
                  <a:txBody>
                    <a:bodyPr/>
                    <a:lstStyle/>
                    <a:p>
                      <a:pPr algn="l" fontAlgn="b"/>
                      <a:r>
                        <a:rPr lang="da-DK" sz="1000" b="0" i="0" u="none" strike="noStrike" kern="1200">
                          <a:solidFill>
                            <a:srgbClr val="000000"/>
                          </a:solidFill>
                          <a:effectLst/>
                          <a:latin typeface="+mn-lt"/>
                          <a:ea typeface="+mn-ea"/>
                          <a:cs typeface="+mn-cs"/>
                        </a:rPr>
                        <a:t>Kursregulering sektoraktier og handelsindtjening</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39.110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34.309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114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34.888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31.386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21.614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78.969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97.926 </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6842421"/>
                  </a:ext>
                </a:extLst>
              </a:tr>
              <a:tr h="198000">
                <a:tc>
                  <a:txBody>
                    <a:bodyPr/>
                    <a:lstStyle/>
                    <a:p>
                      <a:pPr algn="l" fontAlgn="b"/>
                      <a:r>
                        <a:rPr lang="da-DK" sz="1000" b="0" i="0" u="none" strike="noStrike" kern="1200">
                          <a:solidFill>
                            <a:srgbClr val="000000"/>
                          </a:solidFill>
                          <a:effectLst/>
                          <a:latin typeface="+mn-lt"/>
                          <a:ea typeface="+mn-ea"/>
                          <a:cs typeface="+mn-cs"/>
                        </a:rPr>
                        <a:t>Andre driftsindtægter</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5.682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4.686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121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6.192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5.018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4.454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20.350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18.223 </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7351330"/>
                  </a:ext>
                </a:extLst>
              </a:tr>
              <a:tr h="198000">
                <a:tc>
                  <a:txBody>
                    <a:bodyPr/>
                    <a:lstStyle/>
                    <a:p>
                      <a:pPr algn="l" fontAlgn="b"/>
                      <a:r>
                        <a:rPr lang="da-DK" sz="1000" b="1" i="0" u="none" strike="noStrike" kern="1200">
                          <a:solidFill>
                            <a:srgbClr val="000000"/>
                          </a:solidFill>
                          <a:effectLst/>
                          <a:latin typeface="+mn-lt"/>
                          <a:ea typeface="+mn-ea"/>
                          <a:cs typeface="+mn-cs"/>
                        </a:rPr>
                        <a:t>Basisindtægter</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450.895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451.210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100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430.391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424.170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423.092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1.728.863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1.584.245 </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94577"/>
                  </a:ext>
                </a:extLst>
              </a:tr>
              <a:tr h="198000">
                <a:tc>
                  <a:txBody>
                    <a:bodyPr/>
                    <a:lstStyle/>
                    <a:p>
                      <a:pPr algn="l" fontAlgn="b"/>
                      <a:endParaRPr lang="da-DK" sz="1000" b="1" i="0" u="none" strike="noStrike" kern="1200">
                        <a:solidFill>
                          <a:srgbClr val="000000"/>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da-DK" sz="1000" b="1"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endParaRPr lang="da-DK" sz="1000" b="1"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da-DK" sz="1000" b="1"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da-DK" sz="1000" b="1"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da-DK" sz="1000" b="1"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da-DK" sz="1000" b="1"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da-DK" sz="1000" b="1"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da-DK" sz="1000" b="1"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7977981"/>
                  </a:ext>
                </a:extLst>
              </a:tr>
              <a:tr h="198000">
                <a:tc>
                  <a:txBody>
                    <a:bodyPr/>
                    <a:lstStyle/>
                    <a:p>
                      <a:pPr algn="l" fontAlgn="b"/>
                      <a:r>
                        <a:rPr lang="da-DK" sz="1000" b="0" i="0" u="none" strike="noStrike" kern="1200">
                          <a:solidFill>
                            <a:srgbClr val="000000"/>
                          </a:solidFill>
                          <a:effectLst/>
                          <a:latin typeface="+mn-lt"/>
                          <a:ea typeface="+mn-ea"/>
                          <a:cs typeface="+mn-cs"/>
                        </a:rPr>
                        <a:t>Udgifter til personale og administration</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229.142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213.085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108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224.534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204.606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216.130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858.355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829.059 </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86140"/>
                  </a:ext>
                </a:extLst>
              </a:tr>
              <a:tr h="198000">
                <a:tc>
                  <a:txBody>
                    <a:bodyPr/>
                    <a:lstStyle/>
                    <a:p>
                      <a:pPr algn="l" fontAlgn="b"/>
                      <a:r>
                        <a:rPr lang="da-DK" sz="1000" b="0" i="0" u="none" strike="noStrike" kern="1200">
                          <a:solidFill>
                            <a:srgbClr val="000000"/>
                          </a:solidFill>
                          <a:effectLst/>
                          <a:latin typeface="+mn-lt"/>
                          <a:ea typeface="+mn-ea"/>
                          <a:cs typeface="+mn-cs"/>
                        </a:rPr>
                        <a:t>Af- og nedskrivninger på aktiver</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11.808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9.813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120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5.988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10.377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11.345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37.523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47.414 </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9005930"/>
                  </a:ext>
                </a:extLst>
              </a:tr>
              <a:tr h="198000">
                <a:tc>
                  <a:txBody>
                    <a:bodyPr/>
                    <a:lstStyle/>
                    <a:p>
                      <a:pPr algn="l" fontAlgn="b"/>
                      <a:r>
                        <a:rPr lang="da-DK" sz="1000" b="0" i="0" u="none" strike="noStrike" kern="1200">
                          <a:solidFill>
                            <a:srgbClr val="000000"/>
                          </a:solidFill>
                          <a:effectLst/>
                          <a:latin typeface="+mn-lt"/>
                          <a:ea typeface="+mn-ea"/>
                          <a:cs typeface="+mn-cs"/>
                        </a:rPr>
                        <a:t>Andre driftsudgifter</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4.892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7.247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68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6.135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6.728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7.772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27.882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31.607 </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9536615"/>
                  </a:ext>
                </a:extLst>
              </a:tr>
              <a:tr h="198000">
                <a:tc>
                  <a:txBody>
                    <a:bodyPr/>
                    <a:lstStyle/>
                    <a:p>
                      <a:pPr algn="l" fontAlgn="b"/>
                      <a:r>
                        <a:rPr lang="da-DK" sz="1000" b="1" i="0" u="none" strike="noStrike" kern="1200">
                          <a:solidFill>
                            <a:srgbClr val="000000"/>
                          </a:solidFill>
                          <a:effectLst/>
                          <a:latin typeface="+mn-lt"/>
                          <a:ea typeface="+mn-ea"/>
                          <a:cs typeface="+mn-cs"/>
                        </a:rPr>
                        <a:t>Driftsudgifter og afskrivninger</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245.842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230.145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107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236.657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221.711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235.247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923.760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908.080 </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6222632"/>
                  </a:ext>
                </a:extLst>
              </a:tr>
              <a:tr h="198000">
                <a:tc>
                  <a:txBody>
                    <a:bodyPr/>
                    <a:lstStyle/>
                    <a:p>
                      <a:pPr algn="l" fontAlgn="b"/>
                      <a:r>
                        <a:rPr lang="da-DK" sz="1000" b="0" i="0" u="none" strike="noStrike" kern="1200">
                          <a:solidFill>
                            <a:srgbClr val="000000"/>
                          </a:solidFill>
                          <a:effectLst/>
                          <a:latin typeface="+mn-lt"/>
                          <a:ea typeface="+mn-ea"/>
                          <a:cs typeface="+mn-cs"/>
                        </a:rPr>
                        <a:t>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5091084"/>
                  </a:ext>
                </a:extLst>
              </a:tr>
              <a:tr h="198000">
                <a:tc>
                  <a:txBody>
                    <a:bodyPr/>
                    <a:lstStyle/>
                    <a:p>
                      <a:pPr algn="l" fontAlgn="b"/>
                      <a:r>
                        <a:rPr lang="da-DK" sz="1000" b="1" i="0" u="none" strike="noStrike" kern="1200">
                          <a:solidFill>
                            <a:srgbClr val="000000"/>
                          </a:solidFill>
                          <a:effectLst/>
                          <a:latin typeface="+mn-lt"/>
                          <a:ea typeface="+mn-ea"/>
                          <a:cs typeface="+mn-cs"/>
                        </a:rPr>
                        <a:t>Basisindtjening</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205.053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221.065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93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193.734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202.459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187.845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805.103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676.165 </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1397688"/>
                  </a:ext>
                </a:extLst>
              </a:tr>
              <a:tr h="198000">
                <a:tc>
                  <a:txBody>
                    <a:bodyPr/>
                    <a:lstStyle/>
                    <a:p>
                      <a:pPr algn="l" fontAlgn="b"/>
                      <a:r>
                        <a:rPr lang="da-DK" sz="1000" b="0" i="0" u="none" strike="noStrike" kern="1200">
                          <a:solidFill>
                            <a:srgbClr val="000000"/>
                          </a:solidFill>
                          <a:effectLst/>
                          <a:latin typeface="+mn-lt"/>
                          <a:ea typeface="+mn-ea"/>
                          <a:cs typeface="+mn-cs"/>
                        </a:rPr>
                        <a:t>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2666494"/>
                  </a:ext>
                </a:extLst>
              </a:tr>
              <a:tr h="198000">
                <a:tc>
                  <a:txBody>
                    <a:bodyPr/>
                    <a:lstStyle/>
                    <a:p>
                      <a:pPr algn="l" fontAlgn="b"/>
                      <a:r>
                        <a:rPr lang="da-DK" sz="1000" b="0" i="0" u="none" strike="noStrike" kern="1200">
                          <a:solidFill>
                            <a:srgbClr val="000000"/>
                          </a:solidFill>
                          <a:effectLst/>
                          <a:latin typeface="+mn-lt"/>
                          <a:ea typeface="+mn-ea"/>
                          <a:cs typeface="+mn-cs"/>
                        </a:rPr>
                        <a:t>Kursregulering øvrige</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12.084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7.009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172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432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19.736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-3.444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23.733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14 </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4611500"/>
                  </a:ext>
                </a:extLst>
              </a:tr>
              <a:tr h="198000">
                <a:tc>
                  <a:txBody>
                    <a:bodyPr/>
                    <a:lstStyle/>
                    <a:p>
                      <a:pPr algn="l" fontAlgn="b"/>
                      <a:r>
                        <a:rPr lang="da-DK" sz="1000" b="0" i="0" u="none" strike="noStrike" kern="1200">
                          <a:solidFill>
                            <a:srgbClr val="000000"/>
                          </a:solidFill>
                          <a:effectLst/>
                          <a:latin typeface="+mn-lt"/>
                          <a:ea typeface="+mn-ea"/>
                          <a:cs typeface="+mn-cs"/>
                        </a:rPr>
                        <a:t>Nedskrivninger på udlån mv.</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-6.598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9.913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24.340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10.945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-611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44.587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15.644 </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394400"/>
                  </a:ext>
                </a:extLst>
              </a:tr>
              <a:tr h="198000">
                <a:tc>
                  <a:txBody>
                    <a:bodyPr/>
                    <a:lstStyle/>
                    <a:p>
                      <a:pPr algn="l" fontAlgn="b"/>
                      <a:r>
                        <a:rPr lang="da-DK" sz="1000" b="0" i="0" u="none" strike="noStrike" kern="1200">
                          <a:solidFill>
                            <a:srgbClr val="000000"/>
                          </a:solidFill>
                          <a:effectLst/>
                          <a:latin typeface="+mn-lt"/>
                          <a:ea typeface="+mn-ea"/>
                          <a:cs typeface="+mn-cs"/>
                        </a:rPr>
                        <a:t>Resultat af kapitalandele</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6.280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8.224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76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9.479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9.040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3.776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30.519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40.099 </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0845062"/>
                  </a:ext>
                </a:extLst>
              </a:tr>
              <a:tr h="198000">
                <a:tc>
                  <a:txBody>
                    <a:bodyPr/>
                    <a:lstStyle/>
                    <a:p>
                      <a:pPr algn="l" fontAlgn="b"/>
                      <a:r>
                        <a:rPr lang="da-DK" sz="1000" b="1" i="0" u="none" strike="noStrike" kern="1200">
                          <a:solidFill>
                            <a:srgbClr val="000000"/>
                          </a:solidFill>
                          <a:effectLst/>
                          <a:latin typeface="+mn-lt"/>
                          <a:ea typeface="+mn-ea"/>
                          <a:cs typeface="+mn-cs"/>
                        </a:rPr>
                        <a:t>Resultat før skat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230.015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226.385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102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179.305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220.290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188.788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814.768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700.634 </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3343984"/>
                  </a:ext>
                </a:extLst>
              </a:tr>
              <a:tr h="198000">
                <a:tc>
                  <a:txBody>
                    <a:bodyPr/>
                    <a:lstStyle/>
                    <a:p>
                      <a:pPr algn="l" fontAlgn="b"/>
                      <a:r>
                        <a:rPr lang="da-DK" sz="1000" b="0" i="0" u="none" strike="noStrike" kern="1200">
                          <a:solidFill>
                            <a:srgbClr val="000000"/>
                          </a:solidFill>
                          <a:effectLst/>
                          <a:latin typeface="+mn-lt"/>
                          <a:ea typeface="+mn-ea"/>
                          <a:cs typeface="+mn-cs"/>
                        </a:rPr>
                        <a:t>Skat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48.960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50.414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97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34.206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53.485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53.542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191.647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142.214 </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908934"/>
                  </a:ext>
                </a:extLst>
              </a:tr>
              <a:tr h="198000">
                <a:tc>
                  <a:txBody>
                    <a:bodyPr/>
                    <a:lstStyle/>
                    <a:p>
                      <a:pPr algn="l" fontAlgn="b"/>
                      <a:r>
                        <a:rPr lang="da-DK" sz="1000" b="1" i="0" u="none" strike="noStrike" kern="1200">
                          <a:solidFill>
                            <a:srgbClr val="000000"/>
                          </a:solidFill>
                          <a:effectLst/>
                          <a:latin typeface="+mn-lt"/>
                          <a:ea typeface="+mn-ea"/>
                          <a:cs typeface="+mn-cs"/>
                        </a:rPr>
                        <a:t>Resultat efter skat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181.055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175.971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103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145.099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166.805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135.246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623.121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558.420 </a:t>
                      </a:r>
                    </a:p>
                  </a:txBody>
                  <a:tcPr marL="9525" marR="9525" marT="9525" marB="0" anchor="b">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9524425"/>
                  </a:ext>
                </a:extLst>
              </a:tr>
            </a:tbl>
          </a:graphicData>
        </a:graphic>
      </p:graphicFrame>
      <p:sp>
        <p:nvSpPr>
          <p:cNvPr id="2" name="Pladsholder til sidefod 1">
            <a:extLst>
              <a:ext uri="{FF2B5EF4-FFF2-40B4-BE49-F238E27FC236}">
                <a16:creationId xmlns:a16="http://schemas.microsoft.com/office/drawing/2014/main" id="{36D71DFA-4F04-BA6E-5573-D3D9C0AE6DB7}"/>
              </a:ext>
            </a:extLst>
          </p:cNvPr>
          <p:cNvSpPr>
            <a:spLocks noGrp="1"/>
          </p:cNvSpPr>
          <p:nvPr>
            <p:ph type="ftr" sz="quarter" idx="11"/>
          </p:nvPr>
        </p:nvSpPr>
        <p:spPr/>
        <p:txBody>
          <a:bodyPr/>
          <a:lstStyle/>
          <a:p>
            <a:r>
              <a:rPr lang="da-DK"/>
              <a:t>Delårsrapport, 1. kvartal 2025</a:t>
            </a:r>
          </a:p>
        </p:txBody>
      </p:sp>
    </p:spTree>
    <p:extLst>
      <p:ext uri="{BB962C8B-B14F-4D97-AF65-F5344CB8AC3E}">
        <p14:creationId xmlns:p14="http://schemas.microsoft.com/office/powerpoint/2010/main" val="3796614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93885-CB43-803D-0CBD-0ECC90C14AAE}"/>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8A9CCCEA-C200-E446-DA28-DAC17BD9FC7A}"/>
              </a:ext>
            </a:extLst>
          </p:cNvPr>
          <p:cNvSpPr>
            <a:spLocks noGrp="1"/>
          </p:cNvSpPr>
          <p:nvPr>
            <p:ph type="title"/>
          </p:nvPr>
        </p:nvSpPr>
        <p:spPr>
          <a:xfrm>
            <a:off x="540000" y="486000"/>
            <a:ext cx="10944225" cy="622384"/>
          </a:xfrm>
        </p:spPr>
        <p:txBody>
          <a:bodyPr/>
          <a:lstStyle/>
          <a:p>
            <a:r>
              <a:rPr lang="da-DK"/>
              <a:t>Hovedtal</a:t>
            </a:r>
          </a:p>
        </p:txBody>
      </p:sp>
      <p:sp>
        <p:nvSpPr>
          <p:cNvPr id="4" name="Pladsholder til slidenummer 3">
            <a:extLst>
              <a:ext uri="{FF2B5EF4-FFF2-40B4-BE49-F238E27FC236}">
                <a16:creationId xmlns:a16="http://schemas.microsoft.com/office/drawing/2014/main" id="{EF5C92F5-643D-56C8-4A77-B9C7188ECECC}"/>
              </a:ext>
            </a:extLst>
          </p:cNvPr>
          <p:cNvSpPr>
            <a:spLocks noGrp="1"/>
          </p:cNvSpPr>
          <p:nvPr>
            <p:ph type="sldNum" sz="quarter" idx="12"/>
          </p:nvPr>
        </p:nvSpPr>
        <p:spPr/>
        <p:txBody>
          <a:bodyPr/>
          <a:lstStyle/>
          <a:p>
            <a:fld id="{CD3521F6-ABE2-DF4A-A30A-AF2564ABEA76}" type="slidenum">
              <a:rPr lang="da-DK" smtClean="0"/>
              <a:t>9</a:t>
            </a:fld>
            <a:endParaRPr lang="da-DK"/>
          </a:p>
        </p:txBody>
      </p:sp>
      <p:graphicFrame>
        <p:nvGraphicFramePr>
          <p:cNvPr id="3" name="Tabel 9">
            <a:extLst>
              <a:ext uri="{FF2B5EF4-FFF2-40B4-BE49-F238E27FC236}">
                <a16:creationId xmlns:a16="http://schemas.microsoft.com/office/drawing/2014/main" id="{4509C4F7-B0B7-400F-3EDC-599EE41B1F74}"/>
              </a:ext>
            </a:extLst>
          </p:cNvPr>
          <p:cNvGraphicFramePr>
            <a:graphicFrameLocks/>
          </p:cNvGraphicFramePr>
          <p:nvPr>
            <p:extLst>
              <p:ext uri="{D42A27DB-BD31-4B8C-83A1-F6EECF244321}">
                <p14:modId xmlns:p14="http://schemas.microsoft.com/office/powerpoint/2010/main" val="3855602808"/>
              </p:ext>
            </p:extLst>
          </p:nvPr>
        </p:nvGraphicFramePr>
        <p:xfrm>
          <a:off x="540000" y="807632"/>
          <a:ext cx="10944222" cy="5323464"/>
        </p:xfrm>
        <a:graphic>
          <a:graphicData uri="http://schemas.openxmlformats.org/drawingml/2006/table">
            <a:tbl>
              <a:tblPr firstRow="1" bandRow="1">
                <a:tableStyleId>{2D5ABB26-0587-4C30-8999-92F81FD0307C}</a:tableStyleId>
              </a:tblPr>
              <a:tblGrid>
                <a:gridCol w="3821981">
                  <a:extLst>
                    <a:ext uri="{9D8B030D-6E8A-4147-A177-3AD203B41FA5}">
                      <a16:colId xmlns:a16="http://schemas.microsoft.com/office/drawing/2014/main" val="2595762287"/>
                    </a:ext>
                  </a:extLst>
                </a:gridCol>
                <a:gridCol w="1017463">
                  <a:extLst>
                    <a:ext uri="{9D8B030D-6E8A-4147-A177-3AD203B41FA5}">
                      <a16:colId xmlns:a16="http://schemas.microsoft.com/office/drawing/2014/main" val="980481401"/>
                    </a:ext>
                  </a:extLst>
                </a:gridCol>
                <a:gridCol w="1017463">
                  <a:extLst>
                    <a:ext uri="{9D8B030D-6E8A-4147-A177-3AD203B41FA5}">
                      <a16:colId xmlns:a16="http://schemas.microsoft.com/office/drawing/2014/main" val="1646619884"/>
                    </a:ext>
                  </a:extLst>
                </a:gridCol>
                <a:gridCol w="1017463">
                  <a:extLst>
                    <a:ext uri="{9D8B030D-6E8A-4147-A177-3AD203B41FA5}">
                      <a16:colId xmlns:a16="http://schemas.microsoft.com/office/drawing/2014/main" val="2051643479"/>
                    </a:ext>
                  </a:extLst>
                </a:gridCol>
                <a:gridCol w="1017463">
                  <a:extLst>
                    <a:ext uri="{9D8B030D-6E8A-4147-A177-3AD203B41FA5}">
                      <a16:colId xmlns:a16="http://schemas.microsoft.com/office/drawing/2014/main" val="1435992274"/>
                    </a:ext>
                  </a:extLst>
                </a:gridCol>
                <a:gridCol w="1017463">
                  <a:extLst>
                    <a:ext uri="{9D8B030D-6E8A-4147-A177-3AD203B41FA5}">
                      <a16:colId xmlns:a16="http://schemas.microsoft.com/office/drawing/2014/main" val="390287226"/>
                    </a:ext>
                  </a:extLst>
                </a:gridCol>
                <a:gridCol w="1017463">
                  <a:extLst>
                    <a:ext uri="{9D8B030D-6E8A-4147-A177-3AD203B41FA5}">
                      <a16:colId xmlns:a16="http://schemas.microsoft.com/office/drawing/2014/main" val="1276632792"/>
                    </a:ext>
                  </a:extLst>
                </a:gridCol>
                <a:gridCol w="1017463">
                  <a:extLst>
                    <a:ext uri="{9D8B030D-6E8A-4147-A177-3AD203B41FA5}">
                      <a16:colId xmlns:a16="http://schemas.microsoft.com/office/drawing/2014/main" val="3118519038"/>
                    </a:ext>
                  </a:extLst>
                </a:gridCol>
              </a:tblGrid>
              <a:tr h="219643">
                <a:tc gridSpan="5">
                  <a:txBody>
                    <a:bodyPr/>
                    <a:lstStyle/>
                    <a:p>
                      <a:pPr algn="r"/>
                      <a:r>
                        <a:rPr lang="da-DK" sz="1000" b="1" baseline="0">
                          <a:solidFill>
                            <a:srgbClr val="04594F"/>
                          </a:solidFill>
                          <a:latin typeface="+mn-lt"/>
                        </a:rPr>
                        <a:t>Sparekassen Sjælland-Fyn A/S (koncernen)</a:t>
                      </a:r>
                      <a:endParaRPr lang="en-GB" sz="1000" b="1" baseline="0">
                        <a:solidFill>
                          <a:srgbClr val="04594F"/>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a:p>
                  </a:txBody>
                  <a:tcPr>
                    <a:lnL>
                      <a:noFill/>
                    </a:lnL>
                  </a:tcPr>
                </a:tc>
                <a:tc hMerge="1">
                  <a:txBody>
                    <a:bodyPr/>
                    <a:lstStyle/>
                    <a:p>
                      <a:endParaRPr lang="en-GB" sz="800"/>
                    </a:p>
                  </a:txBody>
                  <a:tcPr/>
                </a:tc>
                <a:tc hMerge="1">
                  <a:txBody>
                    <a:bodyPr/>
                    <a:lstStyle/>
                    <a:p>
                      <a:endParaRPr lang="en-GB" sz="800"/>
                    </a:p>
                  </a:txBody>
                  <a:tcPr/>
                </a:tc>
                <a:tc hMerge="1">
                  <a:txBody>
                    <a:bodyPr/>
                    <a:lstStyle/>
                    <a:p>
                      <a:endParaRPr lang="en-GB" sz="800"/>
                    </a:p>
                  </a:txBody>
                  <a:tcPr/>
                </a:tc>
                <a:tc>
                  <a:txBody>
                    <a:bodyPr/>
                    <a:lstStyle/>
                    <a:p>
                      <a:pPr algn="r"/>
                      <a:endParaRPr lang="en-GB" sz="1000" b="1" baseline="0">
                        <a:solidFill>
                          <a:srgbClr val="04594F"/>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000" b="1" baseline="0">
                        <a:solidFill>
                          <a:srgbClr val="04594F"/>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000" b="1" baseline="0">
                        <a:solidFill>
                          <a:srgbClr val="04594F"/>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3085188"/>
                  </a:ext>
                </a:extLst>
              </a:tr>
              <a:tr h="219643">
                <a:tc>
                  <a:txBody>
                    <a:bodyPr/>
                    <a:lstStyle/>
                    <a:p>
                      <a:r>
                        <a:rPr lang="da-DK" sz="1000" b="1" baseline="0" noProof="0">
                          <a:solidFill>
                            <a:srgbClr val="04594F"/>
                          </a:solidFill>
                          <a:latin typeface="+mn-lt"/>
                        </a:rPr>
                        <a:t>Beløb i mio. kr.</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a-DK" sz="1000" b="1" kern="1200" baseline="0">
                          <a:solidFill>
                            <a:srgbClr val="04594F"/>
                          </a:solidFill>
                          <a:latin typeface="+mn-lt"/>
                          <a:ea typeface="+mn-ea"/>
                          <a:cs typeface="+mn-cs"/>
                        </a:rPr>
                        <a:t>31.03.2025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a-DK" sz="1000" b="1" kern="1200" baseline="0">
                          <a:solidFill>
                            <a:srgbClr val="04594F"/>
                          </a:solidFill>
                          <a:latin typeface="+mn-lt"/>
                          <a:ea typeface="+mn-ea"/>
                          <a:cs typeface="+mn-cs"/>
                        </a:rPr>
                        <a:t>31.03.2024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a-DK" sz="1000" b="1" kern="1200" baseline="0">
                          <a:solidFill>
                            <a:srgbClr val="04594F"/>
                          </a:solidFill>
                          <a:latin typeface="+mn-lt"/>
                          <a:ea typeface="+mn-ea"/>
                          <a:cs typeface="+mn-cs"/>
                        </a:rPr>
                        <a:t>Indeks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a-DK" sz="1000" b="1" kern="1200" baseline="0">
                          <a:solidFill>
                            <a:srgbClr val="04594F"/>
                          </a:solidFill>
                          <a:latin typeface="+mn-lt"/>
                          <a:ea typeface="+mn-ea"/>
                          <a:cs typeface="+mn-cs"/>
                        </a:rPr>
                        <a:t>30.9.2024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a-DK" sz="1000" b="1" kern="1200" baseline="0">
                          <a:solidFill>
                            <a:srgbClr val="04594F"/>
                          </a:solidFill>
                          <a:latin typeface="+mn-lt"/>
                          <a:ea typeface="+mn-ea"/>
                          <a:cs typeface="+mn-cs"/>
                        </a:rPr>
                        <a:t>30.6.2024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a-DK" sz="1000" b="1" kern="1200" baseline="0">
                          <a:solidFill>
                            <a:srgbClr val="04594F"/>
                          </a:solidFill>
                          <a:latin typeface="+mn-lt"/>
                          <a:ea typeface="+mn-ea"/>
                          <a:cs typeface="+mn-cs"/>
                        </a:rPr>
                        <a:t>Ultimo 2024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a-DK" sz="1000" b="1" kern="1200" baseline="0">
                          <a:solidFill>
                            <a:srgbClr val="04594F"/>
                          </a:solidFill>
                          <a:latin typeface="+mn-lt"/>
                          <a:ea typeface="+mn-ea"/>
                          <a:cs typeface="+mn-cs"/>
                        </a:rPr>
                        <a:t>Ultimo 2023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6888100"/>
                  </a:ext>
                </a:extLst>
              </a:tr>
              <a:tr h="219596">
                <a:tc>
                  <a:txBody>
                    <a:bodyPr/>
                    <a:lstStyle/>
                    <a:p>
                      <a:pPr algn="l" fontAlgn="b"/>
                      <a:r>
                        <a:rPr lang="da-DK" sz="1000" b="1" i="0" u="none" strike="noStrike">
                          <a:solidFill>
                            <a:srgbClr val="04594F"/>
                          </a:solidFill>
                          <a:effectLst/>
                          <a:latin typeface="+mn-lt"/>
                        </a:rPr>
                        <a:t>Balanceposter</a:t>
                      </a:r>
                    </a:p>
                  </a:txBody>
                  <a:tcPr marL="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176995"/>
                  </a:ext>
                </a:extLst>
              </a:tr>
              <a:tr h="193761">
                <a:tc>
                  <a:txBody>
                    <a:bodyPr/>
                    <a:lstStyle/>
                    <a:p>
                      <a:pPr algn="l" fontAlgn="b"/>
                      <a:r>
                        <a:rPr lang="da-DK" sz="1000" b="0" i="0" u="none" strike="noStrike" kern="1200">
                          <a:solidFill>
                            <a:srgbClr val="000000"/>
                          </a:solidFill>
                          <a:effectLst/>
                          <a:latin typeface="+mn-lt"/>
                          <a:ea typeface="+mn-ea"/>
                          <a:cs typeface="+mn-cs"/>
                        </a:rPr>
                        <a:t>Udlån</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13.050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12.782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102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12.872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12.707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12.790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12.645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9331337"/>
                  </a:ext>
                </a:extLst>
              </a:tr>
              <a:tr h="193761">
                <a:tc>
                  <a:txBody>
                    <a:bodyPr/>
                    <a:lstStyle/>
                    <a:p>
                      <a:pPr algn="l" fontAlgn="b"/>
                      <a:r>
                        <a:rPr lang="da-DK" sz="1000" b="0" i="0" u="none" strike="noStrike" kern="1200">
                          <a:solidFill>
                            <a:srgbClr val="000000"/>
                          </a:solidFill>
                          <a:effectLst/>
                          <a:latin typeface="+mn-lt"/>
                          <a:ea typeface="+mn-ea"/>
                          <a:cs typeface="+mn-cs"/>
                        </a:rPr>
                        <a:t>Indlån</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22.274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20.956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106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21.681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21.473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22.049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21.399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3094920"/>
                  </a:ext>
                </a:extLst>
              </a:tr>
              <a:tr h="193761">
                <a:tc>
                  <a:txBody>
                    <a:bodyPr/>
                    <a:lstStyle/>
                    <a:p>
                      <a:pPr algn="l" fontAlgn="b"/>
                      <a:r>
                        <a:rPr lang="da-DK" sz="1000" b="0" i="0" u="none" strike="noStrike" kern="1200">
                          <a:solidFill>
                            <a:srgbClr val="000000"/>
                          </a:solidFill>
                          <a:effectLst/>
                          <a:latin typeface="+mn-lt"/>
                          <a:ea typeface="+mn-ea"/>
                          <a:cs typeface="+mn-cs"/>
                        </a:rPr>
                        <a:t>Indlån i puljeordninger</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2.210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2.177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102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2.228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2.220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2.325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2.075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509801"/>
                  </a:ext>
                </a:extLst>
              </a:tr>
              <a:tr h="193761">
                <a:tc>
                  <a:txBody>
                    <a:bodyPr/>
                    <a:lstStyle/>
                    <a:p>
                      <a:pPr algn="l" fontAlgn="b"/>
                      <a:r>
                        <a:rPr lang="da-DK" sz="1000" b="0" i="0" u="none" strike="noStrike" kern="1200">
                          <a:solidFill>
                            <a:srgbClr val="000000"/>
                          </a:solidFill>
                          <a:effectLst/>
                          <a:latin typeface="+mn-lt"/>
                          <a:ea typeface="+mn-ea"/>
                          <a:cs typeface="+mn-cs"/>
                        </a:rPr>
                        <a:t>Indlån i alt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24.484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23.133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106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23.909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23.693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24.374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23.474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6842421"/>
                  </a:ext>
                </a:extLst>
              </a:tr>
              <a:tr h="193761">
                <a:tc>
                  <a:txBody>
                    <a:bodyPr/>
                    <a:lstStyle/>
                    <a:p>
                      <a:pPr algn="l" fontAlgn="b"/>
                      <a:r>
                        <a:rPr lang="da-DK" sz="1000" b="0" i="0" u="none" strike="noStrike" kern="1200">
                          <a:solidFill>
                            <a:srgbClr val="000000"/>
                          </a:solidFill>
                          <a:effectLst/>
                          <a:latin typeface="+mn-lt"/>
                          <a:ea typeface="+mn-ea"/>
                          <a:cs typeface="+mn-cs"/>
                        </a:rPr>
                        <a:t>Efterstillede kapitalindskud</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404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556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73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555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555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404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555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7351330"/>
                  </a:ext>
                </a:extLst>
              </a:tr>
              <a:tr h="193761">
                <a:tc>
                  <a:txBody>
                    <a:bodyPr/>
                    <a:lstStyle/>
                    <a:p>
                      <a:pPr algn="l" fontAlgn="b"/>
                      <a:r>
                        <a:rPr lang="da-DK" sz="1000" b="0" i="0" u="none" strike="noStrike" kern="1200">
                          <a:solidFill>
                            <a:srgbClr val="000000"/>
                          </a:solidFill>
                          <a:effectLst/>
                          <a:latin typeface="+mn-lt"/>
                          <a:ea typeface="+mn-ea"/>
                          <a:cs typeface="+mn-cs"/>
                        </a:rPr>
                        <a:t>Egenkapital</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4.753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4.461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107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4.715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4.556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4.808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4.428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94577"/>
                  </a:ext>
                </a:extLst>
              </a:tr>
              <a:tr h="193761">
                <a:tc>
                  <a:txBody>
                    <a:bodyPr/>
                    <a:lstStyle/>
                    <a:p>
                      <a:pPr algn="l" fontAlgn="b"/>
                      <a:r>
                        <a:rPr lang="da-DK" sz="1000" b="0" i="0" u="none" strike="noStrike" kern="1200">
                          <a:solidFill>
                            <a:srgbClr val="000000"/>
                          </a:solidFill>
                          <a:effectLst/>
                          <a:latin typeface="+mn-lt"/>
                          <a:ea typeface="+mn-ea"/>
                          <a:cs typeface="+mn-cs"/>
                        </a:rPr>
                        <a:t>Balance</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32.060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30.757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104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31.758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31.085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32.107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31.700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7977981"/>
                  </a:ext>
                </a:extLst>
              </a:tr>
              <a:tr h="193761">
                <a:tc>
                  <a:txBody>
                    <a:bodyPr/>
                    <a:lstStyle/>
                    <a:p>
                      <a:pPr algn="l" fontAlgn="b"/>
                      <a:r>
                        <a:rPr lang="da-DK" sz="1000" b="0" i="0" u="none" strike="noStrike" kern="1200">
                          <a:solidFill>
                            <a:srgbClr val="000000"/>
                          </a:solidFill>
                          <a:effectLst/>
                          <a:latin typeface="+mn-lt"/>
                          <a:ea typeface="+mn-ea"/>
                          <a:cs typeface="+mn-cs"/>
                        </a:rPr>
                        <a:t>Kapitalgrundlag</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4.103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4.124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99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3.992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4.019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4.441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4.244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9005930"/>
                  </a:ext>
                </a:extLst>
              </a:tr>
              <a:tr h="193761">
                <a:tc>
                  <a:txBody>
                    <a:bodyPr/>
                    <a:lstStyle/>
                    <a:p>
                      <a:pPr algn="l" fontAlgn="b"/>
                      <a:r>
                        <a:rPr lang="da-DK" sz="1000" b="0" i="0" u="none" strike="noStrike" kern="1200">
                          <a:solidFill>
                            <a:srgbClr val="000000"/>
                          </a:solidFill>
                          <a:effectLst/>
                          <a:latin typeface="+mn-lt"/>
                          <a:ea typeface="+mn-ea"/>
                          <a:cs typeface="+mn-cs"/>
                        </a:rPr>
                        <a:t>Garantier</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4.862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4.304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113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4.437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4.244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4.375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4.999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9536615"/>
                  </a:ext>
                </a:extLst>
              </a:tr>
              <a:tr h="193761">
                <a:tc>
                  <a:txBody>
                    <a:bodyPr/>
                    <a:lstStyle/>
                    <a:p>
                      <a:pPr algn="l" fontAlgn="b"/>
                      <a:r>
                        <a:rPr lang="da-DK" sz="1000" b="0" i="0" u="none" strike="noStrike" kern="1200">
                          <a:solidFill>
                            <a:srgbClr val="000000"/>
                          </a:solidFill>
                          <a:effectLst/>
                          <a:latin typeface="+mn-lt"/>
                          <a:ea typeface="+mn-ea"/>
                          <a:cs typeface="+mn-cs"/>
                        </a:rPr>
                        <a:t>Samlet kreditformidling (udlån, Totalkredit og DLR kredit)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64.874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62.470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104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63.586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62.731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64.183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61.526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6222632"/>
                  </a:ext>
                </a:extLst>
              </a:tr>
              <a:tr h="193761">
                <a:tc>
                  <a:txBody>
                    <a:bodyPr/>
                    <a:lstStyle/>
                    <a:p>
                      <a:pPr algn="l" fontAlgn="b"/>
                      <a:r>
                        <a:rPr lang="da-DK" sz="1000" b="0" i="0" u="none" strike="noStrike" kern="1200">
                          <a:solidFill>
                            <a:srgbClr val="000000"/>
                          </a:solidFill>
                          <a:effectLst/>
                          <a:latin typeface="+mn-lt"/>
                          <a:ea typeface="+mn-ea"/>
                          <a:cs typeface="+mn-cs"/>
                        </a:rPr>
                        <a:t>Kundedepoter</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16.830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17.037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99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17.350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17.733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17.436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15.868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5091084"/>
                  </a:ext>
                </a:extLst>
              </a:tr>
              <a:tr h="193761">
                <a:tc>
                  <a:txBody>
                    <a:bodyPr/>
                    <a:lstStyle/>
                    <a:p>
                      <a:pPr algn="l" fontAlgn="b"/>
                      <a:endParaRPr lang="da-DK" sz="1000" b="0" i="0" u="none" strike="noStrike" kern="1200">
                        <a:solidFill>
                          <a:srgbClr val="000000"/>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1"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endParaRPr lang="da-DK" sz="1000" b="1"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1"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1"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1"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1"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1"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1397688"/>
                  </a:ext>
                </a:extLst>
              </a:tr>
              <a:tr h="19376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000" b="1" i="0" u="none" strike="noStrike">
                          <a:solidFill>
                            <a:srgbClr val="04594F"/>
                          </a:solidFill>
                          <a:effectLst/>
                          <a:latin typeface="+mn-lt"/>
                        </a:rPr>
                        <a:t>Udvikling i forretningsomfang</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2666494"/>
                  </a:ext>
                </a:extLst>
              </a:tr>
              <a:tr h="193761">
                <a:tc>
                  <a:txBody>
                    <a:bodyPr/>
                    <a:lstStyle/>
                    <a:p>
                      <a:pPr algn="l" fontAlgn="b"/>
                      <a:r>
                        <a:rPr lang="da-DK" sz="1000" b="0" i="0" u="none" strike="noStrike" kern="1200">
                          <a:solidFill>
                            <a:srgbClr val="000000"/>
                          </a:solidFill>
                          <a:effectLst/>
                          <a:latin typeface="+mn-lt"/>
                          <a:ea typeface="+mn-ea"/>
                          <a:cs typeface="+mn-cs"/>
                        </a:rPr>
                        <a:t>Udlån</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13.050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12.782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102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12.872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12.707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12.790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12.645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4611500"/>
                  </a:ext>
                </a:extLst>
              </a:tr>
              <a:tr h="193761">
                <a:tc>
                  <a:txBody>
                    <a:bodyPr/>
                    <a:lstStyle/>
                    <a:p>
                      <a:pPr algn="l" fontAlgn="b"/>
                      <a:r>
                        <a:rPr lang="da-DK" sz="1000" b="0" i="0" u="none" strike="noStrike" kern="1200">
                          <a:solidFill>
                            <a:srgbClr val="000000"/>
                          </a:solidFill>
                          <a:effectLst/>
                          <a:latin typeface="+mn-lt"/>
                          <a:ea typeface="+mn-ea"/>
                          <a:cs typeface="+mn-cs"/>
                        </a:rPr>
                        <a:t>Totalkredit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36.009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35.010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103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35.468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35.071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35.695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35.052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394400"/>
                  </a:ext>
                </a:extLst>
              </a:tr>
              <a:tr h="193761">
                <a:tc>
                  <a:txBody>
                    <a:bodyPr/>
                    <a:lstStyle/>
                    <a:p>
                      <a:pPr algn="l" fontAlgn="b"/>
                      <a:r>
                        <a:rPr lang="da-DK" sz="1000" b="0" i="0" u="none" strike="noStrike" kern="1200">
                          <a:solidFill>
                            <a:srgbClr val="000000"/>
                          </a:solidFill>
                          <a:effectLst/>
                          <a:latin typeface="+mn-lt"/>
                          <a:ea typeface="+mn-ea"/>
                          <a:cs typeface="+mn-cs"/>
                        </a:rPr>
                        <a:t>DLR Kredit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15.815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14.678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108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15.246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14.953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15.698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13.829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0845062"/>
                  </a:ext>
                </a:extLst>
              </a:tr>
              <a:tr h="193761">
                <a:tc>
                  <a:txBody>
                    <a:bodyPr/>
                    <a:lstStyle/>
                    <a:p>
                      <a:pPr algn="l" fontAlgn="b"/>
                      <a:r>
                        <a:rPr lang="da-DK" sz="1000" b="0" i="0" u="none" strike="noStrike" kern="1200">
                          <a:solidFill>
                            <a:srgbClr val="000000"/>
                          </a:solidFill>
                          <a:effectLst/>
                          <a:latin typeface="+mn-lt"/>
                          <a:ea typeface="+mn-ea"/>
                          <a:cs typeface="+mn-cs"/>
                        </a:rPr>
                        <a:t>Garantier (ekskl. tabsgarantier for realkreditudlån)</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4.126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3.023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136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3.735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3.539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3.661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2.891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3343984"/>
                  </a:ext>
                </a:extLst>
              </a:tr>
              <a:tr h="193761">
                <a:tc>
                  <a:txBody>
                    <a:bodyPr/>
                    <a:lstStyle/>
                    <a:p>
                      <a:pPr algn="l" fontAlgn="b"/>
                      <a:r>
                        <a:rPr lang="da-DK" sz="1000" b="0" i="0" u="none" strike="noStrike" kern="1200">
                          <a:solidFill>
                            <a:srgbClr val="000000"/>
                          </a:solidFill>
                          <a:effectLst/>
                          <a:latin typeface="+mn-lt"/>
                          <a:ea typeface="+mn-ea"/>
                          <a:cs typeface="+mn-cs"/>
                        </a:rPr>
                        <a:t>Indlån</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22.274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20.956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106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21.681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21.473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22.049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21.399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908934"/>
                  </a:ext>
                </a:extLst>
              </a:tr>
              <a:tr h="193761">
                <a:tc>
                  <a:txBody>
                    <a:bodyPr/>
                    <a:lstStyle/>
                    <a:p>
                      <a:pPr algn="l" fontAlgn="b"/>
                      <a:r>
                        <a:rPr lang="da-DK" sz="1000" b="0" i="0" u="none" strike="noStrike" kern="1200">
                          <a:solidFill>
                            <a:srgbClr val="000000"/>
                          </a:solidFill>
                          <a:effectLst/>
                          <a:latin typeface="+mn-lt"/>
                          <a:ea typeface="+mn-ea"/>
                          <a:cs typeface="+mn-cs"/>
                        </a:rPr>
                        <a:t>Indlån i puljeordninger</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2.210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2.177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102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2.228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2.220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2.325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2.075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9524425"/>
                  </a:ext>
                </a:extLst>
              </a:tr>
              <a:tr h="193761">
                <a:tc>
                  <a:txBody>
                    <a:bodyPr/>
                    <a:lstStyle/>
                    <a:p>
                      <a:pPr algn="l" fontAlgn="b"/>
                      <a:r>
                        <a:rPr lang="da-DK" sz="1000" b="0" i="0" u="none" strike="noStrike" kern="1200">
                          <a:solidFill>
                            <a:srgbClr val="000000"/>
                          </a:solidFill>
                          <a:effectLst/>
                          <a:latin typeface="+mn-lt"/>
                          <a:ea typeface="+mn-ea"/>
                          <a:cs typeface="+mn-cs"/>
                        </a:rPr>
                        <a:t>Kundedepoter</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16.830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17.037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99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17.350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17.733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17.436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15.868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6751644"/>
                  </a:ext>
                </a:extLst>
              </a:tr>
              <a:tr h="193761">
                <a:tc>
                  <a:txBody>
                    <a:bodyPr/>
                    <a:lstStyle/>
                    <a:p>
                      <a:pPr algn="l" fontAlgn="b"/>
                      <a:r>
                        <a:rPr lang="da-DK" sz="1000" b="1" i="0" u="none" strike="noStrike" kern="1200">
                          <a:solidFill>
                            <a:srgbClr val="000000"/>
                          </a:solidFill>
                          <a:effectLst/>
                          <a:latin typeface="+mn-lt"/>
                          <a:ea typeface="+mn-ea"/>
                          <a:cs typeface="+mn-cs"/>
                        </a:rPr>
                        <a:t>Total</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110.314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105.663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104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108.580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107.696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109.654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1" i="0" u="none" strike="noStrike" kern="1200">
                          <a:solidFill>
                            <a:srgbClr val="08100A"/>
                          </a:solidFill>
                          <a:effectLst/>
                          <a:latin typeface="+mn-lt"/>
                          <a:ea typeface="+mn-ea"/>
                          <a:cs typeface="+mn-cs"/>
                        </a:rPr>
                        <a:t>           103.759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2231971"/>
                  </a:ext>
                </a:extLst>
              </a:tr>
              <a:tr h="193761">
                <a:tc>
                  <a:txBody>
                    <a:bodyPr/>
                    <a:lstStyle/>
                    <a:p>
                      <a:pPr algn="l" fontAlgn="b"/>
                      <a:r>
                        <a:rPr lang="da-DK" sz="1000" b="0" i="0" u="none" strike="noStrike" kern="1200">
                          <a:solidFill>
                            <a:srgbClr val="000000"/>
                          </a:solidFill>
                          <a:effectLst/>
                          <a:latin typeface="+mn-lt"/>
                          <a:ea typeface="+mn-ea"/>
                          <a:cs typeface="+mn-cs"/>
                        </a:rPr>
                        <a:t>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da-DK" sz="1000" b="0" i="0" u="none" strike="noStrike" kern="1200">
                        <a:solidFill>
                          <a:srgbClr val="08100A"/>
                        </a:solidFill>
                        <a:effectLst/>
                        <a:latin typeface="+mn-lt"/>
                        <a:ea typeface="+mn-ea"/>
                        <a:cs typeface="+mn-cs"/>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5534253"/>
                  </a:ext>
                </a:extLst>
              </a:tr>
              <a:tr h="193761">
                <a:tc>
                  <a:txBody>
                    <a:bodyPr/>
                    <a:lstStyle/>
                    <a:p>
                      <a:pPr algn="l" fontAlgn="b"/>
                      <a:r>
                        <a:rPr lang="da-DK" sz="1000" b="0" i="0" u="none" strike="noStrike" kern="1200">
                          <a:solidFill>
                            <a:srgbClr val="000000"/>
                          </a:solidFill>
                          <a:effectLst/>
                          <a:latin typeface="+mn-lt"/>
                          <a:ea typeface="+mn-ea"/>
                          <a:cs typeface="+mn-cs"/>
                        </a:rPr>
                        <a:t>Antal medarbejder (omregnet til fuldtid, ultimo)</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552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533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104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549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546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551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547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3513848"/>
                  </a:ext>
                </a:extLst>
              </a:tr>
              <a:tr h="193761">
                <a:tc>
                  <a:txBody>
                    <a:bodyPr/>
                    <a:lstStyle/>
                    <a:p>
                      <a:pPr algn="l" fontAlgn="b"/>
                      <a:r>
                        <a:rPr lang="da-DK" sz="1000" b="0" i="0" u="none" strike="noStrike" kern="1200">
                          <a:solidFill>
                            <a:srgbClr val="000000"/>
                          </a:solidFill>
                          <a:effectLst/>
                          <a:latin typeface="+mn-lt"/>
                          <a:ea typeface="+mn-ea"/>
                          <a:cs typeface="+mn-cs"/>
                        </a:rPr>
                        <a:t>Forretningsomfang pr. medarbejder</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200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198 </a:t>
                      </a:r>
                    </a:p>
                  </a:txBody>
                  <a:tcPr marL="9525" marR="9525" marT="9525" marB="0" anchor="b">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101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198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197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199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da-DK" sz="1000" b="0" i="0" u="none" strike="noStrike" kern="1200">
                          <a:solidFill>
                            <a:srgbClr val="08100A"/>
                          </a:solidFill>
                          <a:effectLst/>
                          <a:latin typeface="+mn-lt"/>
                          <a:ea typeface="+mn-ea"/>
                          <a:cs typeface="+mn-cs"/>
                        </a:rPr>
                        <a:t>                    190 </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918750"/>
                  </a:ext>
                </a:extLst>
              </a:tr>
            </a:tbl>
          </a:graphicData>
        </a:graphic>
      </p:graphicFrame>
      <p:sp>
        <p:nvSpPr>
          <p:cNvPr id="2" name="Pladsholder til sidefod 1">
            <a:extLst>
              <a:ext uri="{FF2B5EF4-FFF2-40B4-BE49-F238E27FC236}">
                <a16:creationId xmlns:a16="http://schemas.microsoft.com/office/drawing/2014/main" id="{D5F38A6A-EC53-6B13-D2C9-6404FF30A95C}"/>
              </a:ext>
            </a:extLst>
          </p:cNvPr>
          <p:cNvSpPr>
            <a:spLocks noGrp="1"/>
          </p:cNvSpPr>
          <p:nvPr>
            <p:ph type="ftr" sz="quarter" idx="11"/>
          </p:nvPr>
        </p:nvSpPr>
        <p:spPr/>
        <p:txBody>
          <a:bodyPr/>
          <a:lstStyle/>
          <a:p>
            <a:r>
              <a:rPr lang="da-DK"/>
              <a:t>Delårsrapport, 1. kvartal 2025</a:t>
            </a:r>
          </a:p>
        </p:txBody>
      </p:sp>
    </p:spTree>
    <p:extLst>
      <p:ext uri="{BB962C8B-B14F-4D97-AF65-F5344CB8AC3E}">
        <p14:creationId xmlns:p14="http://schemas.microsoft.com/office/powerpoint/2010/main" val="3347189627"/>
      </p:ext>
    </p:extLst>
  </p:cSld>
  <p:clrMapOvr>
    <a:masterClrMapping/>
  </p:clrMapOvr>
</p:sld>
</file>

<file path=ppt/theme/theme1.xml><?xml version="1.0" encoding="utf-8"?>
<a:theme xmlns:a="http://schemas.openxmlformats.org/drawingml/2006/main" name="0_Slidemaster">
  <a:themeElements>
    <a:clrScheme name="SPKS-4">
      <a:dk1>
        <a:srgbClr val="04594F"/>
      </a:dk1>
      <a:lt1>
        <a:srgbClr val="FFFFFF"/>
      </a:lt1>
      <a:dk2>
        <a:srgbClr val="676866"/>
      </a:dk2>
      <a:lt2>
        <a:srgbClr val="BCDDC4"/>
      </a:lt2>
      <a:accent1>
        <a:srgbClr val="03584F"/>
      </a:accent1>
      <a:accent2>
        <a:srgbClr val="82C5A9"/>
      </a:accent2>
      <a:accent3>
        <a:srgbClr val="4EC2EB"/>
      </a:accent3>
      <a:accent4>
        <a:srgbClr val="18284D"/>
      </a:accent4>
      <a:accent5>
        <a:srgbClr val="BCDCC4"/>
      </a:accent5>
      <a:accent6>
        <a:srgbClr val="E3022A"/>
      </a:accent6>
      <a:hlink>
        <a:srgbClr val="00A0DC"/>
      </a:hlink>
      <a:folHlink>
        <a:srgbClr val="5E5E5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abelon 2023_v2.pptx" id="{D5CFA56F-6CB5-4D80-ADEF-CD5F2AE55FE4}" vid="{91BE812D-80A1-4C09-B411-1DB7546C8BBA}"/>
    </a:ext>
  </a:ext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e0a8e6d-132a-4a2f-884f-952d2d7b3e8d" xsi:nil="true"/>
    <lcf76f155ced4ddcb4097134ff3c332f xmlns="825a48ae-85d1-4e0f-b8a6-37d14c949a9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E7ACDC3BC29AA41863F2D63E16B9B35" ma:contentTypeVersion="15" ma:contentTypeDescription="Opret et nyt dokument." ma:contentTypeScope="" ma:versionID="2b0bc167d05c5267a8e58b5d8b9168c1">
  <xsd:schema xmlns:xsd="http://www.w3.org/2001/XMLSchema" xmlns:xs="http://www.w3.org/2001/XMLSchema" xmlns:p="http://schemas.microsoft.com/office/2006/metadata/properties" xmlns:ns2="825a48ae-85d1-4e0f-b8a6-37d14c949a96" xmlns:ns3="9e0a8e6d-132a-4a2f-884f-952d2d7b3e8d" targetNamespace="http://schemas.microsoft.com/office/2006/metadata/properties" ma:root="true" ma:fieldsID="2eec7b3742262c0cf6571ea7b65b7f60" ns2:_="" ns3:_="">
    <xsd:import namespace="825a48ae-85d1-4e0f-b8a6-37d14c949a96"/>
    <xsd:import namespace="9e0a8e6d-132a-4a2f-884f-952d2d7b3e8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5a48ae-85d1-4e0f-b8a6-37d14c949a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d133ecdd-b597-499b-81a7-c54a651ecd0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0a8e6d-132a-4a2f-884f-952d2d7b3e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a735b1a-d74e-4d25-8ca5-123e2abe8e64}" ma:internalName="TaxCatchAll" ma:showField="CatchAllData" ma:web="9e0a8e6d-132a-4a2f-884f-952d2d7b3e8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CAFE3C-15C7-4886-B7F0-C4D6971012C0}">
  <ds:schemaRefs>
    <ds:schemaRef ds:uri="http://schemas.microsoft.com/sharepoint/v3/contenttype/forms"/>
  </ds:schemaRefs>
</ds:datastoreItem>
</file>

<file path=customXml/itemProps2.xml><?xml version="1.0" encoding="utf-8"?>
<ds:datastoreItem xmlns:ds="http://schemas.openxmlformats.org/officeDocument/2006/customXml" ds:itemID="{3A1EE38E-C3B7-49B0-840B-415581C5A9DF}">
  <ds:schemaRefs>
    <ds:schemaRef ds:uri="825a48ae-85d1-4e0f-b8a6-37d14c949a96"/>
    <ds:schemaRef ds:uri="9e0a8e6d-132a-4a2f-884f-952d2d7b3e8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C1B21AB-E235-4E17-9208-C66398B13176}"/>
</file>

<file path=docProps/app.xml><?xml version="1.0" encoding="utf-8"?>
<Properties xmlns="http://schemas.openxmlformats.org/officeDocument/2006/extended-properties" xmlns:vt="http://schemas.openxmlformats.org/officeDocument/2006/docPropsVTypes">
  <Template>blank</Template>
  <Application>Microsoft Office PowerPoint</Application>
  <PresentationFormat>Widescreen</PresentationFormat>
  <Slides>23</Slides>
  <Notes>0</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0_Slidemaster</vt:lpstr>
      <vt:lpstr>Delårsrapport - præsentation</vt:lpstr>
      <vt:lpstr>Sparekassen - Den korte historie</vt:lpstr>
      <vt:lpstr>PowerPoint Presentation</vt:lpstr>
      <vt:lpstr>Sparekassens 2025-strategi: Mod nye mål - de strategiske spor</vt:lpstr>
      <vt:lpstr>Mod nye mål: De økonomiske målsætninger</vt:lpstr>
      <vt:lpstr>De økonomiske resultater</vt:lpstr>
      <vt:lpstr>De væsentligste resultater fra 1. kvartal 2025</vt:lpstr>
      <vt:lpstr>Hovedtal</vt:lpstr>
      <vt:lpstr>Hovedtal</vt:lpstr>
      <vt:lpstr>Nøgletal</vt:lpstr>
      <vt:lpstr>PowerPoint Presentation</vt:lpstr>
      <vt:lpstr>Basisindtjening</vt:lpstr>
      <vt:lpstr>Basisindtjening</vt:lpstr>
      <vt:lpstr>Nettorenteindtægter</vt:lpstr>
      <vt:lpstr>Rentesatser og –marginal</vt:lpstr>
      <vt:lpstr>Gebyr- og provisionsindtægter</vt:lpstr>
      <vt:lpstr>PowerPoint Presentation</vt:lpstr>
      <vt:lpstr>PowerPoint Presentation</vt:lpstr>
      <vt:lpstr>PowerPoint Presentation</vt:lpstr>
      <vt:lpstr>Udvikling i kreditsegment</vt:lpstr>
      <vt:lpstr>Udvikling i nedskrivninger</vt:lpstr>
      <vt:lpstr>Nøgletal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Investorpræsentation</dc:title>
  <dc:creator>Jacob Kongsmar Jørgensen</dc:creator>
  <cp:revision>1</cp:revision>
  <cp:lastPrinted>2024-08-15T07:16:24Z</cp:lastPrinted>
  <dcterms:created xsi:type="dcterms:W3CDTF">2024-04-30T08:11:32Z</dcterms:created>
  <dcterms:modified xsi:type="dcterms:W3CDTF">2025-05-19T10:38:16Z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0x0101009E7ACDC3BC29AA41863F2D63E16B9B35</vt:lpwstr>
  </property>
  <property fmtid="{D5CDD505-2E9C-101B-9397-08002B2CF9AE}" pid="3" name="MediaServiceImageTags">
    <vt:lpwstr/>
  </property>
</Properties>
</file>