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Ex2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3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4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5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6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7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8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9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68" r:id="rId4"/>
  </p:sldMasterIdLst>
  <p:notesMasterIdLst>
    <p:notesMasterId r:id="rId26"/>
  </p:notesMasterIdLst>
  <p:handoutMasterIdLst>
    <p:handoutMasterId r:id="rId27"/>
  </p:handoutMasterIdLst>
  <p:sldIdLst>
    <p:sldId id="2147378234" r:id="rId5"/>
    <p:sldId id="2147378235" r:id="rId6"/>
    <p:sldId id="2147378237" r:id="rId7"/>
    <p:sldId id="2147378238" r:id="rId8"/>
    <p:sldId id="2147378257" r:id="rId9"/>
    <p:sldId id="2147378239" r:id="rId10"/>
    <p:sldId id="2147378240" r:id="rId11"/>
    <p:sldId id="2147378242" r:id="rId12"/>
    <p:sldId id="2147378243" r:id="rId13"/>
    <p:sldId id="2147378256" r:id="rId14"/>
    <p:sldId id="2147378245" r:id="rId15"/>
    <p:sldId id="2147378260" r:id="rId16"/>
    <p:sldId id="2147378247" r:id="rId17"/>
    <p:sldId id="2147378248" r:id="rId18"/>
    <p:sldId id="2147378258" r:id="rId19"/>
    <p:sldId id="2147378250" r:id="rId20"/>
    <p:sldId id="2147378251" r:id="rId21"/>
    <p:sldId id="2147378252" r:id="rId22"/>
    <p:sldId id="2147378253" r:id="rId23"/>
    <p:sldId id="2147378254" r:id="rId24"/>
    <p:sldId id="2147378255" r:id="rId2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4F0"/>
    <a:srgbClr val="F2EEEA"/>
    <a:srgbClr val="676767"/>
    <a:srgbClr val="76C8AB"/>
    <a:srgbClr val="73C09E"/>
    <a:srgbClr val="3FA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B57CDF-B80E-43B9-AE0E-4BDBAFE3F10A}" v="21" dt="2026-08-14T08:24:45.446"/>
    <p1510:client id="{63F8512F-59E9-44FA-96D0-5E54A734ABBD}" v="4" dt="2026-08-14T09:39:13.909"/>
    <p1510:client id="{C8E41A69-4C5A-4E31-A71C-08688BC41DAB}" v="188" dt="2026-08-14T11:56:00.333"/>
    <p1510:client id="{F690F381-7D47-4270-A183-6631E9D4FFA3}" v="4" dt="2026-08-13T11:57:38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788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702" y="12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142" d="100"/>
          <a:sy n="142" d="100"/>
        </p:scale>
        <p:origin x="276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ffer Hvid Amstrup" userId="35b44180-c9f5-4a6f-9398-c2efa4441390" providerId="ADAL" clId="{9627048F-5E51-4E01-91B0-538F38131F00}"/>
    <pc:docChg chg="undo redo custSel addSld delSld modSld modMainMaster">
      <pc:chgData name="Christoffer Hvid Amstrup" userId="35b44180-c9f5-4a6f-9398-c2efa4441390" providerId="ADAL" clId="{9627048F-5E51-4E01-91B0-538F38131F00}" dt="2026-08-14T11:56:00.333" v="3136"/>
      <pc:docMkLst>
        <pc:docMk/>
      </pc:docMkLst>
      <pc:sldChg chg="modSp">
        <pc:chgData name="Christoffer Hvid Amstrup" userId="35b44180-c9f5-4a6f-9398-c2efa4441390" providerId="ADAL" clId="{9627048F-5E51-4E01-91B0-538F38131F00}" dt="2026-08-06T08:02:01.581" v="442"/>
        <pc:sldMkLst>
          <pc:docMk/>
          <pc:sldMk cId="1044605394" sldId="2147378234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1044605394" sldId="2147378234"/>
            <ac:spMk id="3" creationId="{6B65D693-20FB-CC03-FF4A-03BF4D4E04A8}"/>
          </ac:spMkLst>
        </pc:spChg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1044605394" sldId="2147378234"/>
            <ac:spMk id="4" creationId="{73547DC9-7C94-533D-2B8E-49A24372CE6F}"/>
          </ac:spMkLst>
        </pc:spChg>
      </pc:sldChg>
      <pc:sldChg chg="addSp delSp modSp mod delAnim modAnim">
        <pc:chgData name="Christoffer Hvid Amstrup" userId="35b44180-c9f5-4a6f-9398-c2efa4441390" providerId="ADAL" clId="{9627048F-5E51-4E01-91B0-538F38131F00}" dt="2026-08-06T08:02:01.581" v="442"/>
        <pc:sldMkLst>
          <pc:docMk/>
          <pc:sldMk cId="527667269" sldId="2147378235"/>
        </pc:sldMkLst>
        <pc:spChg chg="add mod">
          <ac:chgData name="Christoffer Hvid Amstrup" userId="35b44180-c9f5-4a6f-9398-c2efa4441390" providerId="ADAL" clId="{9627048F-5E51-4E01-91B0-538F38131F00}" dt="2026-08-06T07:53:52.796" v="164" actId="1076"/>
          <ac:spMkLst>
            <pc:docMk/>
            <pc:sldMk cId="527667269" sldId="2147378235"/>
            <ac:spMk id="3" creationId="{FE5C910F-37EB-F8ED-54DD-E25C5CC781F5}"/>
          </ac:spMkLst>
        </pc:spChg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527667269" sldId="2147378235"/>
            <ac:spMk id="4" creationId="{0542EA1F-04C3-2F87-1364-AE75B0A463FC}"/>
          </ac:spMkLst>
        </pc:spChg>
        <pc:spChg chg="mod">
          <ac:chgData name="Christoffer Hvid Amstrup" userId="35b44180-c9f5-4a6f-9398-c2efa4441390" providerId="ADAL" clId="{9627048F-5E51-4E01-91B0-538F38131F00}" dt="2026-08-06T07:54:24.065" v="168" actId="113"/>
          <ac:spMkLst>
            <pc:docMk/>
            <pc:sldMk cId="527667269" sldId="2147378235"/>
            <ac:spMk id="14" creationId="{58321E86-1C04-A404-BD30-54F958E6B86E}"/>
          </ac:spMkLst>
        </pc:spChg>
        <pc:spChg chg="mod">
          <ac:chgData name="Christoffer Hvid Amstrup" userId="35b44180-c9f5-4a6f-9398-c2efa4441390" providerId="ADAL" clId="{9627048F-5E51-4E01-91B0-538F38131F00}" dt="2026-08-06T07:54:27.131" v="169" actId="113"/>
          <ac:spMkLst>
            <pc:docMk/>
            <pc:sldMk cId="527667269" sldId="2147378235"/>
            <ac:spMk id="16" creationId="{0875777E-4446-F2E3-274A-7735450EAD80}"/>
          </ac:spMkLst>
        </pc:spChg>
        <pc:spChg chg="mod">
          <ac:chgData name="Christoffer Hvid Amstrup" userId="35b44180-c9f5-4a6f-9398-c2efa4441390" providerId="ADAL" clId="{9627048F-5E51-4E01-91B0-538F38131F00}" dt="2026-08-06T07:57:49.953" v="285" actId="1037"/>
          <ac:spMkLst>
            <pc:docMk/>
            <pc:sldMk cId="527667269" sldId="2147378235"/>
            <ac:spMk id="19" creationId="{0D9BD5B7-717C-D632-6CFC-0D73A1FAA224}"/>
          </ac:spMkLst>
        </pc:spChg>
        <pc:spChg chg="mod">
          <ac:chgData name="Christoffer Hvid Amstrup" userId="35b44180-c9f5-4a6f-9398-c2efa4441390" providerId="ADAL" clId="{9627048F-5E51-4E01-91B0-538F38131F00}" dt="2026-08-06T07:55:20.426" v="211" actId="1037"/>
          <ac:spMkLst>
            <pc:docMk/>
            <pc:sldMk cId="527667269" sldId="2147378235"/>
            <ac:spMk id="46" creationId="{EF37FA0D-B1AF-E90E-FC66-C6A92760366C}"/>
          </ac:spMkLst>
        </pc:spChg>
        <pc:spChg chg="mod">
          <ac:chgData name="Christoffer Hvid Amstrup" userId="35b44180-c9f5-4a6f-9398-c2efa4441390" providerId="ADAL" clId="{9627048F-5E51-4E01-91B0-538F38131F00}" dt="2026-08-06T07:55:08.193" v="201" actId="1037"/>
          <ac:spMkLst>
            <pc:docMk/>
            <pc:sldMk cId="527667269" sldId="2147378235"/>
            <ac:spMk id="48" creationId="{8AF50D00-DED6-3160-E20F-B919BC2D6DB7}"/>
          </ac:spMkLst>
        </pc:spChg>
        <pc:spChg chg="mod">
          <ac:chgData name="Christoffer Hvid Amstrup" userId="35b44180-c9f5-4a6f-9398-c2efa4441390" providerId="ADAL" clId="{9627048F-5E51-4E01-91B0-538F38131F00}" dt="2026-08-06T07:55:08.193" v="201" actId="1037"/>
          <ac:spMkLst>
            <pc:docMk/>
            <pc:sldMk cId="527667269" sldId="2147378235"/>
            <ac:spMk id="50" creationId="{A365AF78-4A53-707E-EB44-E35FC5EE97C2}"/>
          </ac:spMkLst>
        </pc:spChg>
        <pc:spChg chg="mod">
          <ac:chgData name="Christoffer Hvid Amstrup" userId="35b44180-c9f5-4a6f-9398-c2efa4441390" providerId="ADAL" clId="{9627048F-5E51-4E01-91B0-538F38131F00}" dt="2026-08-06T07:55:20.426" v="211" actId="1037"/>
          <ac:spMkLst>
            <pc:docMk/>
            <pc:sldMk cId="527667269" sldId="2147378235"/>
            <ac:spMk id="51" creationId="{05BC78BD-7456-5D8F-6389-E10D74EEA541}"/>
          </ac:spMkLst>
        </pc:spChg>
        <pc:spChg chg="mod">
          <ac:chgData name="Christoffer Hvid Amstrup" userId="35b44180-c9f5-4a6f-9398-c2efa4441390" providerId="ADAL" clId="{9627048F-5E51-4E01-91B0-538F38131F00}" dt="2026-08-06T07:57:37.651" v="254" actId="1037"/>
          <ac:spMkLst>
            <pc:docMk/>
            <pc:sldMk cId="527667269" sldId="2147378235"/>
            <ac:spMk id="52" creationId="{5D2BC8AC-EA9C-50E5-BFE3-7867DF0ABE15}"/>
          </ac:spMkLst>
        </pc:spChg>
        <pc:spChg chg="mod">
          <ac:chgData name="Christoffer Hvid Amstrup" userId="35b44180-c9f5-4a6f-9398-c2efa4441390" providerId="ADAL" clId="{9627048F-5E51-4E01-91B0-538F38131F00}" dt="2026-08-06T07:58:06.250" v="306" actId="1038"/>
          <ac:spMkLst>
            <pc:docMk/>
            <pc:sldMk cId="527667269" sldId="2147378235"/>
            <ac:spMk id="53" creationId="{345E3E57-A28C-7145-3D64-77372D1A0010}"/>
          </ac:spMkLst>
        </pc:spChg>
        <pc:spChg chg="mod">
          <ac:chgData name="Christoffer Hvid Amstrup" userId="35b44180-c9f5-4a6f-9398-c2efa4441390" providerId="ADAL" clId="{9627048F-5E51-4E01-91B0-538F38131F00}" dt="2026-08-06T07:58:38.160" v="369" actId="1036"/>
          <ac:spMkLst>
            <pc:docMk/>
            <pc:sldMk cId="527667269" sldId="2147378235"/>
            <ac:spMk id="55" creationId="{170E42C9-DB25-2CE9-2A7F-D4ED3A23127A}"/>
          </ac:spMkLst>
        </pc:spChg>
        <pc:spChg chg="add mod">
          <ac:chgData name="Christoffer Hvid Amstrup" userId="35b44180-c9f5-4a6f-9398-c2efa4441390" providerId="ADAL" clId="{9627048F-5E51-4E01-91B0-538F38131F00}" dt="2026-08-06T07:59:47.672" v="427" actId="1035"/>
          <ac:spMkLst>
            <pc:docMk/>
            <pc:sldMk cId="527667269" sldId="2147378235"/>
            <ac:spMk id="57" creationId="{A6AEED55-AA4E-B207-632D-FD2338A19911}"/>
          </ac:spMkLst>
        </pc:spChg>
        <pc:spChg chg="add mod">
          <ac:chgData name="Christoffer Hvid Amstrup" userId="35b44180-c9f5-4a6f-9398-c2efa4441390" providerId="ADAL" clId="{9627048F-5E51-4E01-91B0-538F38131F00}" dt="2026-08-06T08:00:08.131" v="429" actId="1076"/>
          <ac:spMkLst>
            <pc:docMk/>
            <pc:sldMk cId="527667269" sldId="2147378235"/>
            <ac:spMk id="58" creationId="{3004AD1C-65C2-D8E8-521F-6C31A2DB58F3}"/>
          </ac:spMkLst>
        </pc:spChg>
        <pc:cxnChg chg="add mod">
          <ac:chgData name="Christoffer Hvid Amstrup" userId="35b44180-c9f5-4a6f-9398-c2efa4441390" providerId="ADAL" clId="{9627048F-5E51-4E01-91B0-538F38131F00}" dt="2026-08-06T07:53:52.796" v="164" actId="1076"/>
          <ac:cxnSpMkLst>
            <pc:docMk/>
            <pc:sldMk cId="527667269" sldId="2147378235"/>
            <ac:cxnSpMk id="6" creationId="{AE381A88-7080-C7CA-3038-9240DBF20483}"/>
          </ac:cxnSpMkLst>
        </pc:cxnChg>
        <pc:cxnChg chg="mod">
          <ac:chgData name="Christoffer Hvid Amstrup" userId="35b44180-c9f5-4a6f-9398-c2efa4441390" providerId="ADAL" clId="{9627048F-5E51-4E01-91B0-538F38131F00}" dt="2026-08-06T07:55:08.193" v="201" actId="1037"/>
          <ac:cxnSpMkLst>
            <pc:docMk/>
            <pc:sldMk cId="527667269" sldId="2147378235"/>
            <ac:cxnSpMk id="45" creationId="{73E0B70D-84BC-C71A-ED03-06D4B002583F}"/>
          </ac:cxnSpMkLst>
        </pc:cxnChg>
        <pc:cxnChg chg="mod">
          <ac:chgData name="Christoffer Hvid Amstrup" userId="35b44180-c9f5-4a6f-9398-c2efa4441390" providerId="ADAL" clId="{9627048F-5E51-4E01-91B0-538F38131F00}" dt="2026-08-06T07:55:20.426" v="211" actId="1037"/>
          <ac:cxnSpMkLst>
            <pc:docMk/>
            <pc:sldMk cId="527667269" sldId="2147378235"/>
            <ac:cxnSpMk id="47" creationId="{D8B9B67A-452A-0E08-84FA-2789613335D1}"/>
          </ac:cxnSpMkLst>
        </pc:cxnChg>
        <pc:cxnChg chg="mod">
          <ac:chgData name="Christoffer Hvid Amstrup" userId="35b44180-c9f5-4a6f-9398-c2efa4441390" providerId="ADAL" clId="{9627048F-5E51-4E01-91B0-538F38131F00}" dt="2026-08-06T07:57:49.953" v="285" actId="1037"/>
          <ac:cxnSpMkLst>
            <pc:docMk/>
            <pc:sldMk cId="527667269" sldId="2147378235"/>
            <ac:cxnSpMk id="49" creationId="{F74F46BE-9772-361E-DD40-F3264ECEF600}"/>
          </ac:cxnSpMkLst>
        </pc:cxnChg>
        <pc:cxnChg chg="mod ord">
          <ac:chgData name="Christoffer Hvid Amstrup" userId="35b44180-c9f5-4a6f-9398-c2efa4441390" providerId="ADAL" clId="{9627048F-5E51-4E01-91B0-538F38131F00}" dt="2026-08-06T07:58:28.583" v="366" actId="14100"/>
          <ac:cxnSpMkLst>
            <pc:docMk/>
            <pc:sldMk cId="527667269" sldId="2147378235"/>
            <ac:cxnSpMk id="54" creationId="{ABB4D041-F83B-C181-774B-2C469735908F}"/>
          </ac:cxnSpMkLst>
        </pc:cxnChg>
        <pc:cxnChg chg="add mod">
          <ac:chgData name="Christoffer Hvid Amstrup" userId="35b44180-c9f5-4a6f-9398-c2efa4441390" providerId="ADAL" clId="{9627048F-5E51-4E01-91B0-538F38131F00}" dt="2026-08-06T08:00:08.131" v="429" actId="1076"/>
          <ac:cxnSpMkLst>
            <pc:docMk/>
            <pc:sldMk cId="527667269" sldId="2147378235"/>
            <ac:cxnSpMk id="59" creationId="{DEF88113-5114-8725-F2FD-707A605C55AB}"/>
          </ac:cxnSpMkLst>
        </pc:cxnChg>
      </pc:sldChg>
      <pc:sldChg chg="modSp mod">
        <pc:chgData name="Christoffer Hvid Amstrup" userId="35b44180-c9f5-4a6f-9398-c2efa4441390" providerId="ADAL" clId="{9627048F-5E51-4E01-91B0-538F38131F00}" dt="2026-08-06T08:01:20.079" v="441" actId="20577"/>
        <pc:sldMkLst>
          <pc:docMk/>
          <pc:sldMk cId="3125290288" sldId="2147378237"/>
        </pc:sldMkLst>
        <pc:spChg chg="mod">
          <ac:chgData name="Christoffer Hvid Amstrup" userId="35b44180-c9f5-4a6f-9398-c2efa4441390" providerId="ADAL" clId="{9627048F-5E51-4E01-91B0-538F38131F00}" dt="2026-08-06T08:01:20.079" v="441" actId="20577"/>
          <ac:spMkLst>
            <pc:docMk/>
            <pc:sldMk cId="3125290288" sldId="2147378237"/>
            <ac:spMk id="3" creationId="{B9A859C7-5FD5-B1EB-B26D-B884554CDF51}"/>
          </ac:spMkLst>
        </pc:spChg>
        <pc:spChg chg="mod">
          <ac:chgData name="Christoffer Hvid Amstrup" userId="35b44180-c9f5-4a6f-9398-c2efa4441390" providerId="ADAL" clId="{9627048F-5E51-4E01-91B0-538F38131F00}" dt="2026-08-06T08:01:14.169" v="435" actId="20577"/>
          <ac:spMkLst>
            <pc:docMk/>
            <pc:sldMk cId="3125290288" sldId="2147378237"/>
            <ac:spMk id="8" creationId="{034CEFA5-735A-394B-BE15-3959FA8A48BB}"/>
          </ac:spMkLst>
        </pc:spChg>
      </pc:sldChg>
      <pc:sldChg chg="modSp mod">
        <pc:chgData name="Christoffer Hvid Amstrup" userId="35b44180-c9f5-4a6f-9398-c2efa4441390" providerId="ADAL" clId="{9627048F-5E51-4E01-91B0-538F38131F00}" dt="2026-08-11T06:46:58.180" v="2613" actId="403"/>
        <pc:sldMkLst>
          <pc:docMk/>
          <pc:sldMk cId="1524267632" sldId="2147378238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1524267632" sldId="2147378238"/>
            <ac:spMk id="3" creationId="{D85DCADA-8167-BCFF-1639-25EB7582F42F}"/>
          </ac:spMkLst>
        </pc:spChg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1524267632" sldId="2147378238"/>
            <ac:spMk id="4" creationId="{C775E57B-33D2-EFF1-432C-3863CC8BF503}"/>
          </ac:spMkLst>
        </pc:spChg>
        <pc:graphicFrameChg chg="mod modGraphic">
          <ac:chgData name="Christoffer Hvid Amstrup" userId="35b44180-c9f5-4a6f-9398-c2efa4441390" providerId="ADAL" clId="{9627048F-5E51-4E01-91B0-538F38131F00}" dt="2026-08-11T06:46:58.180" v="2613" actId="403"/>
          <ac:graphicFrameMkLst>
            <pc:docMk/>
            <pc:sldMk cId="1524267632" sldId="2147378238"/>
            <ac:graphicFrameMk id="5" creationId="{EEC05A60-E6BF-2724-886A-222F7C43B17B}"/>
          </ac:graphicFrameMkLst>
        </pc:graphicFrameChg>
      </pc:sldChg>
      <pc:sldChg chg="modSp mod">
        <pc:chgData name="Christoffer Hvid Amstrup" userId="35b44180-c9f5-4a6f-9398-c2efa4441390" providerId="ADAL" clId="{9627048F-5E51-4E01-91B0-538F38131F00}" dt="2026-08-14T09:41:17.197" v="2963"/>
        <pc:sldMkLst>
          <pc:docMk/>
          <pc:sldMk cId="4135005720" sldId="2147378239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4135005720" sldId="2147378239"/>
            <ac:spMk id="4" creationId="{E296A61C-3CF1-CE0D-800D-F37AA1180F9E}"/>
          </ac:spMkLst>
        </pc:spChg>
        <pc:graphicFrameChg chg="mod modGraphic">
          <ac:chgData name="Christoffer Hvid Amstrup" userId="35b44180-c9f5-4a6f-9398-c2efa4441390" providerId="ADAL" clId="{9627048F-5E51-4E01-91B0-538F38131F00}" dt="2026-08-14T09:41:17.197" v="2963"/>
          <ac:graphicFrameMkLst>
            <pc:docMk/>
            <pc:sldMk cId="4135005720" sldId="2147378239"/>
            <ac:graphicFrameMk id="8" creationId="{2A8744C0-A0D8-97E9-EF62-7337A841F4EA}"/>
          </ac:graphicFrameMkLst>
        </pc:graphicFrameChg>
      </pc:sldChg>
      <pc:sldChg chg="addSp modSp mod">
        <pc:chgData name="Christoffer Hvid Amstrup" userId="35b44180-c9f5-4a6f-9398-c2efa4441390" providerId="ADAL" clId="{9627048F-5E51-4E01-91B0-538F38131F00}" dt="2026-08-14T11:22:52.574" v="2970" actId="20577"/>
        <pc:sldMkLst>
          <pc:docMk/>
          <pc:sldMk cId="3872021057" sldId="2147378240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3872021057" sldId="2147378240"/>
            <ac:spMk id="3" creationId="{2D3CB42E-EFD9-2613-2B0C-49D1FF2BB23D}"/>
          </ac:spMkLst>
        </pc:spChg>
        <pc:graphicFrameChg chg="mod modGraphic">
          <ac:chgData name="Christoffer Hvid Amstrup" userId="35b44180-c9f5-4a6f-9398-c2efa4441390" providerId="ADAL" clId="{9627048F-5E51-4E01-91B0-538F38131F00}" dt="2026-08-14T11:22:52.574" v="2970" actId="20577"/>
          <ac:graphicFrameMkLst>
            <pc:docMk/>
            <pc:sldMk cId="3872021057" sldId="2147378240"/>
            <ac:graphicFrameMk id="5" creationId="{9B112B81-AFA9-9A07-8EBE-C57678B70781}"/>
          </ac:graphicFrameMkLst>
        </pc:graphicFrameChg>
      </pc:sldChg>
      <pc:sldChg chg="modSp mod">
        <pc:chgData name="Christoffer Hvid Amstrup" userId="35b44180-c9f5-4a6f-9398-c2efa4441390" providerId="ADAL" clId="{9627048F-5E51-4E01-91B0-538F38131F00}" dt="2026-08-06T10:32:44.634" v="1285" actId="20577"/>
        <pc:sldMkLst>
          <pc:docMk/>
          <pc:sldMk cId="484852154" sldId="2147378242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484852154" sldId="2147378242"/>
            <ac:spMk id="3" creationId="{458A796C-1A34-C84B-03C6-CB54CF1C0249}"/>
          </ac:spMkLst>
        </pc:spChg>
        <pc:spChg chg="mod">
          <ac:chgData name="Christoffer Hvid Amstrup" userId="35b44180-c9f5-4a6f-9398-c2efa4441390" providerId="ADAL" clId="{9627048F-5E51-4E01-91B0-538F38131F00}" dt="2026-08-06T10:21:24.265" v="1261" actId="20577"/>
          <ac:spMkLst>
            <pc:docMk/>
            <pc:sldMk cId="484852154" sldId="2147378242"/>
            <ac:spMk id="7" creationId="{3C216760-42D0-FAB5-E02D-A031A89234BA}"/>
          </ac:spMkLst>
        </pc:spChg>
        <pc:graphicFrameChg chg="mod modGraphic">
          <ac:chgData name="Christoffer Hvid Amstrup" userId="35b44180-c9f5-4a6f-9398-c2efa4441390" providerId="ADAL" clId="{9627048F-5E51-4E01-91B0-538F38131F00}" dt="2026-08-06T10:21:58.224" v="1266" actId="20577"/>
          <ac:graphicFrameMkLst>
            <pc:docMk/>
            <pc:sldMk cId="484852154" sldId="2147378242"/>
            <ac:graphicFrameMk id="5" creationId="{CC6B2A06-CED9-C0F1-BC25-9E8E7042FFD8}"/>
          </ac:graphicFrameMkLst>
        </pc:graphicFrameChg>
        <pc:graphicFrameChg chg="mod modGraphic">
          <ac:chgData name="Christoffer Hvid Amstrup" userId="35b44180-c9f5-4a6f-9398-c2efa4441390" providerId="ADAL" clId="{9627048F-5E51-4E01-91B0-538F38131F00}" dt="2026-08-06T10:32:44.634" v="1285" actId="20577"/>
          <ac:graphicFrameMkLst>
            <pc:docMk/>
            <pc:sldMk cId="484852154" sldId="2147378242"/>
            <ac:graphicFrameMk id="6" creationId="{A5F5FA79-B3CC-22B3-7CDE-5DB4D5F58C8F}"/>
          </ac:graphicFrameMkLst>
        </pc:graphicFrameChg>
      </pc:sldChg>
      <pc:sldChg chg="addSp delSp modSp mod">
        <pc:chgData name="Christoffer Hvid Amstrup" userId="35b44180-c9f5-4a6f-9398-c2efa4441390" providerId="ADAL" clId="{9627048F-5E51-4E01-91B0-538F38131F00}" dt="2026-08-14T11:46:22.541" v="3090" actId="1076"/>
        <pc:sldMkLst>
          <pc:docMk/>
          <pc:sldMk cId="221016180" sldId="2147378243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221016180" sldId="2147378243"/>
            <ac:spMk id="3" creationId="{0CC4B4A1-1A54-F6DF-BAD6-0DE01FBB176A}"/>
          </ac:spMkLst>
        </pc:spChg>
        <pc:spChg chg="mod">
          <ac:chgData name="Christoffer Hvid Amstrup" userId="35b44180-c9f5-4a6f-9398-c2efa4441390" providerId="ADAL" clId="{9627048F-5E51-4E01-91B0-538F38131F00}" dt="2026-08-14T11:46:22.541" v="3090" actId="1076"/>
          <ac:spMkLst>
            <pc:docMk/>
            <pc:sldMk cId="221016180" sldId="2147378243"/>
            <ac:spMk id="5" creationId="{78621FB4-BA25-D5DD-9156-FD239AB9E522}"/>
          </ac:spMkLst>
        </pc:spChg>
        <pc:graphicFrameChg chg="add mod">
          <ac:chgData name="Christoffer Hvid Amstrup" userId="35b44180-c9f5-4a6f-9398-c2efa4441390" providerId="ADAL" clId="{9627048F-5E51-4E01-91B0-538F38131F00}" dt="2026-08-14T08:26:23.134" v="2898" actId="1076"/>
          <ac:graphicFrameMkLst>
            <pc:docMk/>
            <pc:sldMk cId="221016180" sldId="2147378243"/>
            <ac:graphicFrameMk id="7" creationId="{C69D07FB-23D6-E3A6-D1D5-159B48134F26}"/>
          </ac:graphicFrameMkLst>
        </pc:graphicFrameChg>
      </pc:sldChg>
      <pc:sldChg chg="addSp delSp modSp mod">
        <pc:chgData name="Christoffer Hvid Amstrup" userId="35b44180-c9f5-4a6f-9398-c2efa4441390" providerId="ADAL" clId="{9627048F-5E51-4E01-91B0-538F38131F00}" dt="2026-08-06T13:04:44.783" v="1529" actId="12789"/>
        <pc:sldMkLst>
          <pc:docMk/>
          <pc:sldMk cId="2136169783" sldId="2147378245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2136169783" sldId="2147378245"/>
            <ac:spMk id="3" creationId="{C79568F1-389B-0712-CE99-9E0470ECA233}"/>
          </ac:spMkLst>
        </pc:spChg>
        <pc:picChg chg="add mod">
          <ac:chgData name="Christoffer Hvid Amstrup" userId="35b44180-c9f5-4a6f-9398-c2efa4441390" providerId="ADAL" clId="{9627048F-5E51-4E01-91B0-538F38131F00}" dt="2026-08-06T13:04:44.783" v="1529" actId="12789"/>
          <ac:picMkLst>
            <pc:docMk/>
            <pc:sldMk cId="2136169783" sldId="2147378245"/>
            <ac:picMk id="9" creationId="{079B34DA-1D4A-DE4F-D791-7E33762F0D32}"/>
          </ac:picMkLst>
        </pc:picChg>
      </pc:sldChg>
      <pc:sldChg chg="addSp delSp modSp del mod">
        <pc:chgData name="Christoffer Hvid Amstrup" userId="35b44180-c9f5-4a6f-9398-c2efa4441390" providerId="ADAL" clId="{9627048F-5E51-4E01-91B0-538F38131F00}" dt="2026-08-14T08:16:58.941" v="2887" actId="47"/>
        <pc:sldMkLst>
          <pc:docMk/>
          <pc:sldMk cId="339427049" sldId="2147378246"/>
        </pc:sldMkLst>
        <pc:graphicFrameChg chg="add del mod modGraphic">
          <ac:chgData name="Christoffer Hvid Amstrup" userId="35b44180-c9f5-4a6f-9398-c2efa4441390" providerId="ADAL" clId="{9627048F-5E51-4E01-91B0-538F38131F00}" dt="2026-08-14T07:13:04.670" v="2737" actId="478"/>
          <ac:graphicFrameMkLst>
            <pc:docMk/>
            <pc:sldMk cId="339427049" sldId="2147378246"/>
            <ac:graphicFrameMk id="5" creationId="{699F030B-86E9-46B6-E07D-E538FB910F73}"/>
          </ac:graphicFrameMkLst>
        </pc:graphicFrameChg>
        <pc:graphicFrameChg chg="add mod modGraphic">
          <ac:chgData name="Christoffer Hvid Amstrup" userId="35b44180-c9f5-4a6f-9398-c2efa4441390" providerId="ADAL" clId="{9627048F-5E51-4E01-91B0-538F38131F00}" dt="2026-08-14T07:19:55.180" v="2812" actId="255"/>
          <ac:graphicFrameMkLst>
            <pc:docMk/>
            <pc:sldMk cId="339427049" sldId="2147378246"/>
            <ac:graphicFrameMk id="7" creationId="{46AB878D-BC86-7BDD-5C4C-73A9DDB41941}"/>
          </ac:graphicFrameMkLst>
        </pc:graphicFrameChg>
        <pc:graphicFrameChg chg="add del mod modGraphic">
          <ac:chgData name="Christoffer Hvid Amstrup" userId="35b44180-c9f5-4a6f-9398-c2efa4441390" providerId="ADAL" clId="{9627048F-5E51-4E01-91B0-538F38131F00}" dt="2026-08-14T07:17:47.947" v="2793" actId="478"/>
          <ac:graphicFrameMkLst>
            <pc:docMk/>
            <pc:sldMk cId="339427049" sldId="2147378246"/>
            <ac:graphicFrameMk id="8" creationId="{46AB878D-BC86-7BDD-5C4C-73A9DDB41941}"/>
          </ac:graphicFrameMkLst>
        </pc:graphicFrameChg>
      </pc:sldChg>
      <pc:sldChg chg="addSp delSp modSp mod">
        <pc:chgData name="Christoffer Hvid Amstrup" userId="35b44180-c9f5-4a6f-9398-c2efa4441390" providerId="ADAL" clId="{9627048F-5E51-4E01-91B0-538F38131F00}" dt="2026-08-14T11:56:00.333" v="3136"/>
        <pc:sldMkLst>
          <pc:docMk/>
          <pc:sldMk cId="56625406" sldId="2147378247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56625406" sldId="2147378247"/>
            <ac:spMk id="3" creationId="{CE278C58-5194-B5B6-0DAE-009B2CE52FA4}"/>
          </ac:spMkLst>
        </pc:spChg>
        <pc:spChg chg="add mod">
          <ac:chgData name="Christoffer Hvid Amstrup" userId="35b44180-c9f5-4a6f-9398-c2efa4441390" providerId="ADAL" clId="{9627048F-5E51-4E01-91B0-538F38131F00}" dt="2026-08-14T11:46:31.724" v="3091" actId="403"/>
          <ac:spMkLst>
            <pc:docMk/>
            <pc:sldMk cId="56625406" sldId="2147378247"/>
            <ac:spMk id="9" creationId="{6AA067D8-5A54-4E18-66F6-788CBA30FB08}"/>
          </ac:spMkLst>
        </pc:spChg>
        <pc:graphicFrameChg chg="add mod">
          <ac:chgData name="Christoffer Hvid Amstrup" userId="35b44180-c9f5-4a6f-9398-c2efa4441390" providerId="ADAL" clId="{9627048F-5E51-4E01-91B0-538F38131F00}" dt="2026-08-14T11:56:00.333" v="3136"/>
          <ac:graphicFrameMkLst>
            <pc:docMk/>
            <pc:sldMk cId="56625406" sldId="2147378247"/>
            <ac:graphicFrameMk id="5" creationId="{4A25E756-0761-5873-436C-A3A105C218B7}"/>
          </ac:graphicFrameMkLst>
        </pc:graphicFrameChg>
        <pc:graphicFrameChg chg="add del mod">
          <ac:chgData name="Christoffer Hvid Amstrup" userId="35b44180-c9f5-4a6f-9398-c2efa4441390" providerId="ADAL" clId="{9627048F-5E51-4E01-91B0-538F38131F00}" dt="2026-08-14T11:35:11.395" v="3006" actId="478"/>
          <ac:graphicFrameMkLst>
            <pc:docMk/>
            <pc:sldMk cId="56625406" sldId="2147378247"/>
            <ac:graphicFrameMk id="7" creationId="{B818F90F-B45A-A204-B2FC-DF7F68078ED4}"/>
          </ac:graphicFrameMkLst>
        </pc:graphicFrameChg>
      </pc:sldChg>
      <pc:sldChg chg="addSp delSp modSp mod">
        <pc:chgData name="Christoffer Hvid Amstrup" userId="35b44180-c9f5-4a6f-9398-c2efa4441390" providerId="ADAL" clId="{9627048F-5E51-4E01-91B0-538F38131F00}" dt="2026-08-14T11:45:49.467" v="3086" actId="403"/>
        <pc:sldMkLst>
          <pc:docMk/>
          <pc:sldMk cId="2183531822" sldId="2147378248"/>
        </pc:sldMkLst>
        <pc:spChg chg="mod">
          <ac:chgData name="Christoffer Hvid Amstrup" userId="35b44180-c9f5-4a6f-9398-c2efa4441390" providerId="ADAL" clId="{9627048F-5E51-4E01-91B0-538F38131F00}" dt="2026-08-07T09:05:46.863" v="1984" actId="20577"/>
          <ac:spMkLst>
            <pc:docMk/>
            <pc:sldMk cId="2183531822" sldId="2147378248"/>
            <ac:spMk id="2" creationId="{C203A4A6-BA87-B012-5983-17AC32E12770}"/>
          </ac:spMkLst>
        </pc:spChg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2183531822" sldId="2147378248"/>
            <ac:spMk id="3" creationId="{CAFB1159-4C63-AA51-C234-3B42CA99EE88}"/>
          </ac:spMkLst>
        </pc:spChg>
        <pc:spChg chg="mod">
          <ac:chgData name="Christoffer Hvid Amstrup" userId="35b44180-c9f5-4a6f-9398-c2efa4441390" providerId="ADAL" clId="{9627048F-5E51-4E01-91B0-538F38131F00}" dt="2026-08-14T11:45:49.467" v="3086" actId="403"/>
          <ac:spMkLst>
            <pc:docMk/>
            <pc:sldMk cId="2183531822" sldId="2147378248"/>
            <ac:spMk id="8" creationId="{E477DEBC-EDD3-25A1-DB00-C5CA9326494E}"/>
          </ac:spMkLst>
        </pc:spChg>
        <pc:graphicFrameChg chg="add del mod modGraphic">
          <ac:chgData name="Christoffer Hvid Amstrup" userId="35b44180-c9f5-4a6f-9398-c2efa4441390" providerId="ADAL" clId="{9627048F-5E51-4E01-91B0-538F38131F00}" dt="2026-08-14T08:09:44.567" v="2825" actId="478"/>
          <ac:graphicFrameMkLst>
            <pc:docMk/>
            <pc:sldMk cId="2183531822" sldId="2147378248"/>
            <ac:graphicFrameMk id="5" creationId="{7073E956-7F3F-B467-77BE-E4B155A92DCE}"/>
          </ac:graphicFrameMkLst>
        </pc:graphicFrameChg>
        <pc:graphicFrameChg chg="add mod modGraphic">
          <ac:chgData name="Christoffer Hvid Amstrup" userId="35b44180-c9f5-4a6f-9398-c2efa4441390" providerId="ADAL" clId="{9627048F-5E51-4E01-91B0-538F38131F00}" dt="2026-08-14T11:25:36.311" v="2978"/>
          <ac:graphicFrameMkLst>
            <pc:docMk/>
            <pc:sldMk cId="2183531822" sldId="2147378248"/>
            <ac:graphicFrameMk id="6" creationId="{2CE8659C-5833-AB75-F919-53264CAB1858}"/>
          </ac:graphicFrameMkLst>
        </pc:graphicFrameChg>
      </pc:sldChg>
      <pc:sldChg chg="addSp delSp modSp mod">
        <pc:chgData name="Christoffer Hvid Amstrup" userId="35b44180-c9f5-4a6f-9398-c2efa4441390" providerId="ADAL" clId="{9627048F-5E51-4E01-91B0-538F38131F00}" dt="2026-08-14T11:53:58.852" v="3133" actId="404"/>
        <pc:sldMkLst>
          <pc:docMk/>
          <pc:sldMk cId="3301644719" sldId="2147378250"/>
        </pc:sldMkLst>
        <pc:spChg chg="mod">
          <ac:chgData name="Christoffer Hvid Amstrup" userId="35b44180-c9f5-4a6f-9398-c2efa4441390" providerId="ADAL" clId="{9627048F-5E51-4E01-91B0-538F38131F00}" dt="2026-08-07T12:00:34.781" v="2289" actId="20577"/>
          <ac:spMkLst>
            <pc:docMk/>
            <pc:sldMk cId="3301644719" sldId="2147378250"/>
            <ac:spMk id="2" creationId="{136D2646-6A86-501F-A6C8-48A976932D0A}"/>
          </ac:spMkLst>
        </pc:spChg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3301644719" sldId="2147378250"/>
            <ac:spMk id="3" creationId="{8B59B13E-2847-CC2A-8002-222B3BD90136}"/>
          </ac:spMkLst>
        </pc:spChg>
        <pc:spChg chg="mod">
          <ac:chgData name="Christoffer Hvid Amstrup" userId="35b44180-c9f5-4a6f-9398-c2efa4441390" providerId="ADAL" clId="{9627048F-5E51-4E01-91B0-538F38131F00}" dt="2026-08-07T12:08:16.218" v="2383" actId="20577"/>
          <ac:spMkLst>
            <pc:docMk/>
            <pc:sldMk cId="3301644719" sldId="2147378250"/>
            <ac:spMk id="5" creationId="{48533B8A-9649-7E75-1DD6-483192F2A753}"/>
          </ac:spMkLst>
        </pc:spChg>
        <pc:spChg chg="add mod">
          <ac:chgData name="Christoffer Hvid Amstrup" userId="35b44180-c9f5-4a6f-9398-c2efa4441390" providerId="ADAL" clId="{9627048F-5E51-4E01-91B0-538F38131F00}" dt="2026-08-14T11:53:58.852" v="3133" actId="404"/>
          <ac:spMkLst>
            <pc:docMk/>
            <pc:sldMk cId="3301644719" sldId="2147378250"/>
            <ac:spMk id="7" creationId="{4577EBE3-4A57-C08A-8DAE-7D0DDD3B3DF5}"/>
          </ac:spMkLst>
        </pc:spChg>
        <pc:graphicFrameChg chg="add mod">
          <ac:chgData name="Christoffer Hvid Amstrup" userId="35b44180-c9f5-4a6f-9398-c2efa4441390" providerId="ADAL" clId="{9627048F-5E51-4E01-91B0-538F38131F00}" dt="2026-08-14T11:53:10.654" v="3112" actId="1036"/>
          <ac:graphicFrameMkLst>
            <pc:docMk/>
            <pc:sldMk cId="3301644719" sldId="2147378250"/>
            <ac:graphicFrameMk id="10" creationId="{6555C4A9-395E-8078-C30B-D4A17B781B15}"/>
          </ac:graphicFrameMkLst>
        </pc:graphicFrameChg>
        <pc:graphicFrameChg chg="add mod">
          <ac:chgData name="Christoffer Hvid Amstrup" userId="35b44180-c9f5-4a6f-9398-c2efa4441390" providerId="ADAL" clId="{9627048F-5E51-4E01-91B0-538F38131F00}" dt="2026-08-14T11:53:10.654" v="3112" actId="1036"/>
          <ac:graphicFrameMkLst>
            <pc:docMk/>
            <pc:sldMk cId="3301644719" sldId="2147378250"/>
            <ac:graphicFrameMk id="13" creationId="{A5B44FE4-C64F-29F2-998A-8056B3457D3E}"/>
          </ac:graphicFrameMkLst>
        </pc:graphicFrameChg>
        <pc:graphicFrameChg chg="add mod">
          <ac:chgData name="Christoffer Hvid Amstrup" userId="35b44180-c9f5-4a6f-9398-c2efa4441390" providerId="ADAL" clId="{9627048F-5E51-4E01-91B0-538F38131F00}" dt="2026-08-14T11:53:10.654" v="3112" actId="1036"/>
          <ac:graphicFrameMkLst>
            <pc:docMk/>
            <pc:sldMk cId="3301644719" sldId="2147378250"/>
            <ac:graphicFrameMk id="14" creationId="{ED8A062D-3C28-5ED4-99B6-31E9D394029D}"/>
          </ac:graphicFrameMkLst>
        </pc:graphicFrameChg>
      </pc:sldChg>
      <pc:sldChg chg="addSp delSp modSp mod">
        <pc:chgData name="Christoffer Hvid Amstrup" userId="35b44180-c9f5-4a6f-9398-c2efa4441390" providerId="ADAL" clId="{9627048F-5E51-4E01-91B0-538F38131F00}" dt="2026-08-14T11:46:48.948" v="3093" actId="403"/>
        <pc:sldMkLst>
          <pc:docMk/>
          <pc:sldMk cId="927929617" sldId="2147378251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927929617" sldId="2147378251"/>
            <ac:spMk id="3" creationId="{154DF75F-1048-2E9F-2A7B-BB2665A0B972}"/>
          </ac:spMkLst>
        </pc:spChg>
        <pc:spChg chg="mod">
          <ac:chgData name="Christoffer Hvid Amstrup" userId="35b44180-c9f5-4a6f-9398-c2efa4441390" providerId="ADAL" clId="{9627048F-5E51-4E01-91B0-538F38131F00}" dt="2026-08-07T12:44:08.695" v="2480" actId="1076"/>
          <ac:spMkLst>
            <pc:docMk/>
            <pc:sldMk cId="927929617" sldId="2147378251"/>
            <ac:spMk id="5" creationId="{F803F428-D577-61DD-A011-B4CA55156CF7}"/>
          </ac:spMkLst>
        </pc:spChg>
        <pc:spChg chg="mod">
          <ac:chgData name="Christoffer Hvid Amstrup" userId="35b44180-c9f5-4a6f-9398-c2efa4441390" providerId="ADAL" clId="{9627048F-5E51-4E01-91B0-538F38131F00}" dt="2026-08-14T11:46:48.948" v="3093" actId="403"/>
          <ac:spMkLst>
            <pc:docMk/>
            <pc:sldMk cId="927929617" sldId="2147378251"/>
            <ac:spMk id="7" creationId="{1D64B156-5FD3-F9AC-F16C-8AEAF37B1357}"/>
          </ac:spMkLst>
        </pc:spChg>
        <pc:graphicFrameChg chg="add mod">
          <ac:chgData name="Christoffer Hvid Amstrup" userId="35b44180-c9f5-4a6f-9398-c2efa4441390" providerId="ADAL" clId="{9627048F-5E51-4E01-91B0-538F38131F00}" dt="2026-08-07T12:43:22.264" v="2473" actId="113"/>
          <ac:graphicFrameMkLst>
            <pc:docMk/>
            <pc:sldMk cId="927929617" sldId="2147378251"/>
            <ac:graphicFrameMk id="8" creationId="{F82D84BC-37AE-B2C3-0FF0-7886B9329A20}"/>
          </ac:graphicFrameMkLst>
        </pc:graphicFrameChg>
      </pc:sldChg>
      <pc:sldChg chg="addSp delSp modSp mod">
        <pc:chgData name="Christoffer Hvid Amstrup" userId="35b44180-c9f5-4a6f-9398-c2efa4441390" providerId="ADAL" clId="{9627048F-5E51-4E01-91B0-538F38131F00}" dt="2026-08-14T11:46:55.036" v="3094" actId="403"/>
        <pc:sldMkLst>
          <pc:docMk/>
          <pc:sldMk cId="2877541515" sldId="2147378252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2877541515" sldId="2147378252"/>
            <ac:spMk id="3" creationId="{7DF891B6-3A79-4125-B9CB-5EC1CFB03CDC}"/>
          </ac:spMkLst>
        </pc:spChg>
        <pc:spChg chg="mod">
          <ac:chgData name="Christoffer Hvid Amstrup" userId="35b44180-c9f5-4a6f-9398-c2efa4441390" providerId="ADAL" clId="{9627048F-5E51-4E01-91B0-538F38131F00}" dt="2026-08-14T11:46:55.036" v="3094" actId="403"/>
          <ac:spMkLst>
            <pc:docMk/>
            <pc:sldMk cId="2877541515" sldId="2147378252"/>
            <ac:spMk id="6" creationId="{6581D82A-7EAA-B344-AA11-F14560794EF0}"/>
          </ac:spMkLst>
        </pc:spChg>
        <pc:graphicFrameChg chg="add mod">
          <ac:chgData name="Christoffer Hvid Amstrup" userId="35b44180-c9f5-4a6f-9398-c2efa4441390" providerId="ADAL" clId="{9627048F-5E51-4E01-91B0-538F38131F00}" dt="2026-08-14T08:19:12.103" v="2892"/>
          <ac:graphicFrameMkLst>
            <pc:docMk/>
            <pc:sldMk cId="2877541515" sldId="2147378252"/>
            <ac:graphicFrameMk id="7" creationId="{64376E5E-75E6-D54B-1869-821FED3ECE97}"/>
          </ac:graphicFrameMkLst>
        </pc:graphicFrameChg>
      </pc:sldChg>
      <pc:sldChg chg="addSp delSp modSp mod">
        <pc:chgData name="Christoffer Hvid Amstrup" userId="35b44180-c9f5-4a6f-9398-c2efa4441390" providerId="ADAL" clId="{9627048F-5E51-4E01-91B0-538F38131F00}" dt="2026-08-14T09:40:36.020" v="2962" actId="27918"/>
        <pc:sldMkLst>
          <pc:docMk/>
          <pc:sldMk cId="2598580376" sldId="2147378253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2598580376" sldId="2147378253"/>
            <ac:spMk id="3" creationId="{952689EC-D441-21F8-68FB-79112FB2A1A8}"/>
          </ac:spMkLst>
        </pc:spChg>
        <pc:spChg chg="mod">
          <ac:chgData name="Christoffer Hvid Amstrup" userId="35b44180-c9f5-4a6f-9398-c2efa4441390" providerId="ADAL" clId="{9627048F-5E51-4E01-91B0-538F38131F00}" dt="2026-08-11T07:23:22.416" v="2682" actId="20577"/>
          <ac:spMkLst>
            <pc:docMk/>
            <pc:sldMk cId="2598580376" sldId="2147378253"/>
            <ac:spMk id="5" creationId="{B07CFF18-169C-E2DE-6355-EE11E0AB0914}"/>
          </ac:spMkLst>
        </pc:spChg>
        <pc:spChg chg="mod">
          <ac:chgData name="Christoffer Hvid Amstrup" userId="35b44180-c9f5-4a6f-9398-c2efa4441390" providerId="ADAL" clId="{9627048F-5E51-4E01-91B0-538F38131F00}" dt="2026-08-11T07:27:12.393" v="2687" actId="1076"/>
          <ac:spMkLst>
            <pc:docMk/>
            <pc:sldMk cId="2598580376" sldId="2147378253"/>
            <ac:spMk id="7" creationId="{3A663A7F-B8AB-32C3-018D-C6749EBBC502}"/>
          </ac:spMkLst>
        </pc:spChg>
        <pc:graphicFrameChg chg="add">
          <ac:chgData name="Christoffer Hvid Amstrup" userId="35b44180-c9f5-4a6f-9398-c2efa4441390" providerId="ADAL" clId="{9627048F-5E51-4E01-91B0-538F38131F00}" dt="2026-08-11T07:27:04.147" v="2686" actId="22"/>
          <ac:graphicFrameMkLst>
            <pc:docMk/>
            <pc:sldMk cId="2598580376" sldId="2147378253"/>
            <ac:graphicFrameMk id="9" creationId="{3568023D-7B18-637A-A1C0-1B6C2453A689}"/>
          </ac:graphicFrameMkLst>
        </pc:graphicFrameChg>
      </pc:sldChg>
      <pc:sldChg chg="modSp">
        <pc:chgData name="Christoffer Hvid Amstrup" userId="35b44180-c9f5-4a6f-9398-c2efa4441390" providerId="ADAL" clId="{9627048F-5E51-4E01-91B0-538F38131F00}" dt="2026-08-11T07:25:03.601" v="2683"/>
        <pc:sldMkLst>
          <pc:docMk/>
          <pc:sldMk cId="4216212616" sldId="2147378254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4216212616" sldId="2147378254"/>
            <ac:spMk id="3" creationId="{06378FC7-FF74-BC64-F7A7-2C96DB111967}"/>
          </ac:spMkLst>
        </pc:spChg>
        <pc:graphicFrameChg chg="mod">
          <ac:chgData name="Christoffer Hvid Amstrup" userId="35b44180-c9f5-4a6f-9398-c2efa4441390" providerId="ADAL" clId="{9627048F-5E51-4E01-91B0-538F38131F00}" dt="2026-08-11T07:25:03.601" v="2683"/>
          <ac:graphicFrameMkLst>
            <pc:docMk/>
            <pc:sldMk cId="4216212616" sldId="2147378254"/>
            <ac:graphicFrameMk id="5" creationId="{63AC987B-29BA-C870-4C93-9A0E2454C1B6}"/>
          </ac:graphicFrameMkLst>
        </pc:graphicFrameChg>
      </pc:sldChg>
      <pc:sldChg chg="modSp">
        <pc:chgData name="Christoffer Hvid Amstrup" userId="35b44180-c9f5-4a6f-9398-c2efa4441390" providerId="ADAL" clId="{9627048F-5E51-4E01-91B0-538F38131F00}" dt="2026-08-06T08:02:01.581" v="442"/>
        <pc:sldMkLst>
          <pc:docMk/>
          <pc:sldMk cId="352268594" sldId="2147378255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352268594" sldId="2147378255"/>
            <ac:spMk id="3" creationId="{66018406-A66D-226F-6793-2CBF5B945520}"/>
          </ac:spMkLst>
        </pc:spChg>
      </pc:sldChg>
      <pc:sldChg chg="modSp mod">
        <pc:chgData name="Christoffer Hvid Amstrup" userId="35b44180-c9f5-4a6f-9398-c2efa4441390" providerId="ADAL" clId="{9627048F-5E51-4E01-91B0-538F38131F00}" dt="2026-08-06T11:20:04.041" v="1492"/>
        <pc:sldMkLst>
          <pc:docMk/>
          <pc:sldMk cId="3132160988" sldId="2147378256"/>
        </pc:sld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k cId="3132160988" sldId="2147378256"/>
            <ac:spMk id="3" creationId="{8A6C36DD-8BCB-F886-1508-2D38A1F4D9AA}"/>
          </ac:spMkLst>
        </pc:spChg>
        <pc:graphicFrameChg chg="mod modGraphic">
          <ac:chgData name="Christoffer Hvid Amstrup" userId="35b44180-c9f5-4a6f-9398-c2efa4441390" providerId="ADAL" clId="{9627048F-5E51-4E01-91B0-538F38131F00}" dt="2026-08-06T11:20:04.041" v="1492"/>
          <ac:graphicFrameMkLst>
            <pc:docMk/>
            <pc:sldMk cId="3132160988" sldId="2147378256"/>
            <ac:graphicFrameMk id="6" creationId="{D1EE9AFE-948B-F51B-6AF6-7796F6F64843}"/>
          </ac:graphicFrameMkLst>
        </pc:graphicFrameChg>
      </pc:sldChg>
      <pc:sldChg chg="addSp modSp add mod">
        <pc:chgData name="Christoffer Hvid Amstrup" userId="35b44180-c9f5-4a6f-9398-c2efa4441390" providerId="ADAL" clId="{9627048F-5E51-4E01-91B0-538F38131F00}" dt="2026-08-11T06:47:27.392" v="2622" actId="20577"/>
        <pc:sldMkLst>
          <pc:docMk/>
          <pc:sldMk cId="810359774" sldId="2147378257"/>
        </pc:sldMkLst>
        <pc:graphicFrameChg chg="mod modGraphic">
          <ac:chgData name="Christoffer Hvid Amstrup" userId="35b44180-c9f5-4a6f-9398-c2efa4441390" providerId="ADAL" clId="{9627048F-5E51-4E01-91B0-538F38131F00}" dt="2026-08-11T06:47:27.392" v="2622" actId="20577"/>
          <ac:graphicFrameMkLst>
            <pc:docMk/>
            <pc:sldMk cId="810359774" sldId="2147378257"/>
            <ac:graphicFrameMk id="5" creationId="{1A252A0F-AB98-FF27-6425-2E7C165AB809}"/>
          </ac:graphicFrameMkLst>
        </pc:graphicFrameChg>
        <pc:picChg chg="add mod">
          <ac:chgData name="Christoffer Hvid Amstrup" userId="35b44180-c9f5-4a6f-9398-c2efa4441390" providerId="ADAL" clId="{9627048F-5E51-4E01-91B0-538F38131F00}" dt="2026-08-06T08:30:29.496" v="740" actId="1035"/>
          <ac:picMkLst>
            <pc:docMk/>
            <pc:sldMk cId="810359774" sldId="2147378257"/>
            <ac:picMk id="7" creationId="{D38C48D5-76EF-4CEB-A3D9-FA082A63B87B}"/>
          </ac:picMkLst>
        </pc:picChg>
      </pc:sldChg>
      <pc:sldChg chg="addSp delSp modSp add mod">
        <pc:chgData name="Christoffer Hvid Amstrup" userId="35b44180-c9f5-4a6f-9398-c2efa4441390" providerId="ADAL" clId="{9627048F-5E51-4E01-91B0-538F38131F00}" dt="2026-08-14T11:46:39.613" v="3092" actId="403"/>
        <pc:sldMkLst>
          <pc:docMk/>
          <pc:sldMk cId="1811836279" sldId="2147378258"/>
        </pc:sldMkLst>
        <pc:spChg chg="mod">
          <ac:chgData name="Christoffer Hvid Amstrup" userId="35b44180-c9f5-4a6f-9398-c2efa4441390" providerId="ADAL" clId="{9627048F-5E51-4E01-91B0-538F38131F00}" dt="2026-08-14T11:46:39.613" v="3092" actId="403"/>
          <ac:spMkLst>
            <pc:docMk/>
            <pc:sldMk cId="1811836279" sldId="2147378258"/>
            <ac:spMk id="6" creationId="{5678AC29-5737-517C-485B-3D707C5B90E7}"/>
          </ac:spMkLst>
        </pc:spChg>
        <pc:graphicFrameChg chg="add mod">
          <ac:chgData name="Christoffer Hvid Amstrup" userId="35b44180-c9f5-4a6f-9398-c2efa4441390" providerId="ADAL" clId="{9627048F-5E51-4E01-91B0-538F38131F00}" dt="2026-08-07T12:42:58.098" v="2472" actId="113"/>
          <ac:graphicFrameMkLst>
            <pc:docMk/>
            <pc:sldMk cId="1811836279" sldId="2147378258"/>
            <ac:graphicFrameMk id="7" creationId="{32C4AE03-A53A-9635-9D5E-304AC44885A0}"/>
          </ac:graphicFrameMkLst>
        </pc:graphicFrameChg>
      </pc:sldChg>
      <pc:sldChg chg="add del">
        <pc:chgData name="Christoffer Hvid Amstrup" userId="35b44180-c9f5-4a6f-9398-c2efa4441390" providerId="ADAL" clId="{9627048F-5E51-4E01-91B0-538F38131F00}" dt="2026-08-14T08:17:59.036" v="2890" actId="47"/>
        <pc:sldMkLst>
          <pc:docMk/>
          <pc:sldMk cId="651435271" sldId="2147378259"/>
        </pc:sldMkLst>
      </pc:sldChg>
      <pc:sldChg chg="addSp delSp modSp add mod">
        <pc:chgData name="Christoffer Hvid Amstrup" userId="35b44180-c9f5-4a6f-9398-c2efa4441390" providerId="ADAL" clId="{9627048F-5E51-4E01-91B0-538F38131F00}" dt="2026-08-14T11:45:56.822" v="3087" actId="403"/>
        <pc:sldMkLst>
          <pc:docMk/>
          <pc:sldMk cId="322924799" sldId="2147378260"/>
        </pc:sldMkLst>
        <pc:spChg chg="mod">
          <ac:chgData name="Christoffer Hvid Amstrup" userId="35b44180-c9f5-4a6f-9398-c2efa4441390" providerId="ADAL" clId="{9627048F-5E51-4E01-91B0-538F38131F00}" dt="2026-08-14T11:45:56.822" v="3087" actId="403"/>
          <ac:spMkLst>
            <pc:docMk/>
            <pc:sldMk cId="322924799" sldId="2147378260"/>
            <ac:spMk id="6" creationId="{4DC7EA01-671B-156E-697D-899D55F8D9E8}"/>
          </ac:spMkLst>
        </pc:spChg>
        <pc:graphicFrameChg chg="add mod modGraphic">
          <ac:chgData name="Christoffer Hvid Amstrup" userId="35b44180-c9f5-4a6f-9398-c2efa4441390" providerId="ADAL" clId="{9627048F-5E51-4E01-91B0-538F38131F00}" dt="2026-08-14T11:24:34.565" v="2977"/>
          <ac:graphicFrameMkLst>
            <pc:docMk/>
            <pc:sldMk cId="322924799" sldId="2147378260"/>
            <ac:graphicFrameMk id="5" creationId="{46AB878D-BC86-7BDD-5C4C-73A9DDB41941}"/>
          </ac:graphicFrameMkLst>
        </pc:graphicFrameChg>
        <pc:graphicFrameChg chg="del">
          <ac:chgData name="Christoffer Hvid Amstrup" userId="35b44180-c9f5-4a6f-9398-c2efa4441390" providerId="ADAL" clId="{9627048F-5E51-4E01-91B0-538F38131F00}" dt="2026-08-14T08:12:36.604" v="2846" actId="478"/>
          <ac:graphicFrameMkLst>
            <pc:docMk/>
            <pc:sldMk cId="322924799" sldId="2147378260"/>
            <ac:graphicFrameMk id="7" creationId="{2726DCC0-3F2E-5729-E7D0-9E072C0B003A}"/>
          </ac:graphicFrameMkLst>
        </pc:graphicFrameChg>
      </pc:sldChg>
      <pc:sldMasterChg chg="modSp modSldLayout">
        <pc:chgData name="Christoffer Hvid Amstrup" userId="35b44180-c9f5-4a6f-9398-c2efa4441390" providerId="ADAL" clId="{9627048F-5E51-4E01-91B0-538F38131F00}" dt="2026-08-06T08:02:01.581" v="442"/>
        <pc:sldMasterMkLst>
          <pc:docMk/>
          <pc:sldMasterMk cId="928764422" sldId="2147483768"/>
        </pc:sldMasterMkLst>
        <pc:spChg chg="mod">
          <ac:chgData name="Christoffer Hvid Amstrup" userId="35b44180-c9f5-4a6f-9398-c2efa4441390" providerId="ADAL" clId="{9627048F-5E51-4E01-91B0-538F38131F00}" dt="2026-08-06T08:02:01.581" v="442"/>
          <ac:spMkLst>
            <pc:docMk/>
            <pc:sldMasterMk cId="928764422" sldId="2147483768"/>
            <ac:spMk id="5" creationId="{00000000-0000-0000-0000-000000000000}"/>
          </ac:spMkLst>
        </pc:sp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1825344338" sldId="2147483769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1825344338" sldId="2147483769"/>
              <ac:spMk id="8" creationId="{61A0D164-C9AC-FB8E-132B-CFBB3DB7AA7D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307249120" sldId="2147483776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307249120" sldId="2147483776"/>
              <ac:spMk id="26" creationId="{B2501337-6AE9-4102-0856-6F07C8B7B2C8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3467912643" sldId="2147483780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3467912643" sldId="2147483780"/>
              <ac:spMk id="6" creationId="{00000000-0000-0000-0000-000000000000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2901376869" sldId="2147483793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2901376869" sldId="2147483793"/>
              <ac:spMk id="9" creationId="{30DD3B1C-783E-445A-3BE0-15939DE4E86F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2975745613" sldId="2147483847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2975745613" sldId="2147483847"/>
              <ac:spMk id="5" creationId="{00000000-0000-0000-0000-000000000000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3125820188" sldId="2147483849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3125820188" sldId="2147483849"/>
              <ac:spMk id="5" creationId="{00000000-0000-0000-0000-000000000000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2723959364" sldId="2147483990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2723959364" sldId="2147483990"/>
              <ac:spMk id="5" creationId="{00000000-0000-0000-0000-000000000000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2181476643" sldId="2147483992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2181476643" sldId="2147483992"/>
              <ac:spMk id="5" creationId="{00000000-0000-0000-0000-000000000000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98008079" sldId="2147484007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98008079" sldId="2147484007"/>
              <ac:spMk id="6" creationId="{00000000-0000-0000-0000-000000000000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4217459339" sldId="2147484011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4217459339" sldId="2147484011"/>
              <ac:spMk id="5" creationId="{00000000-0000-0000-0000-000000000000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547666689" sldId="2147484012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547666689" sldId="2147484012"/>
              <ac:spMk id="5" creationId="{00000000-0000-0000-0000-000000000000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1394734153" sldId="2147484013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1394734153" sldId="2147484013"/>
              <ac:spMk id="5" creationId="{00000000-0000-0000-0000-000000000000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3672890375" sldId="2147484024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3672890375" sldId="2147484024"/>
              <ac:spMk id="39" creationId="{2576788B-F91E-DE58-B7EC-618C331195E0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2227584662" sldId="2147484025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2227584662" sldId="2147484025"/>
              <ac:spMk id="10" creationId="{215CA472-833E-0375-A8DD-739142B275DB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3758997906" sldId="2147484026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3758997906" sldId="2147484026"/>
              <ac:spMk id="9" creationId="{710A7642-A53D-AC9C-3B88-9F5A84B52F1C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741550673" sldId="2147484027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741550673" sldId="2147484027"/>
              <ac:spMk id="10" creationId="{9FCA4996-820F-237B-818C-A1ABE26382AB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2598494509" sldId="2147484028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2598494509" sldId="2147484028"/>
              <ac:spMk id="8" creationId="{62134BD7-D369-414A-3786-BDF2C4D2DB2B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1195425473" sldId="2147484029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1195425473" sldId="2147484029"/>
              <ac:spMk id="26" creationId="{B2501337-6AE9-4102-0856-6F07C8B7B2C8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3134473093" sldId="2147484030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3134473093" sldId="2147484030"/>
              <ac:spMk id="26" creationId="{B2501337-6AE9-4102-0856-6F07C8B7B2C8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1378203729" sldId="2147484032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1378203729" sldId="2147484032"/>
              <ac:spMk id="26" creationId="{B2501337-6AE9-4102-0856-6F07C8B7B2C8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3606059715" sldId="2147484033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3606059715" sldId="2147484033"/>
              <ac:spMk id="26" creationId="{B2501337-6AE9-4102-0856-6F07C8B7B2C8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975998931" sldId="2147484034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975998931" sldId="2147484034"/>
              <ac:spMk id="4" creationId="{6E0DDD2C-9EA3-1385-BBF8-FBC248C04EFE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599633534" sldId="2147484036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599633534" sldId="2147484036"/>
              <ac:spMk id="4" creationId="{6E0DDD2C-9EA3-1385-BBF8-FBC248C04EFE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3412884334" sldId="2147484037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3412884334" sldId="2147484037"/>
              <ac:spMk id="6" creationId="{00000000-0000-0000-0000-000000000000}"/>
            </ac:spMkLst>
          </pc:spChg>
        </pc:sldLayoutChg>
        <pc:sldLayoutChg chg="modSp">
          <pc:chgData name="Christoffer Hvid Amstrup" userId="35b44180-c9f5-4a6f-9398-c2efa4441390" providerId="ADAL" clId="{9627048F-5E51-4E01-91B0-538F38131F00}" dt="2026-08-06T08:02:01.581" v="442"/>
          <pc:sldLayoutMkLst>
            <pc:docMk/>
            <pc:sldMasterMk cId="928764422" sldId="2147483768"/>
            <pc:sldLayoutMk cId="3940762921" sldId="2147484039"/>
          </pc:sldLayoutMkLst>
          <pc:spChg chg="mod">
            <ac:chgData name="Christoffer Hvid Amstrup" userId="35b44180-c9f5-4a6f-9398-c2efa4441390" providerId="ADAL" clId="{9627048F-5E51-4E01-91B0-538F38131F00}" dt="2026-08-06T08:02:01.581" v="442"/>
            <ac:spMkLst>
              <pc:docMk/>
              <pc:sldMasterMk cId="928764422" sldId="2147483768"/>
              <pc:sldLayoutMk cId="3940762921" sldId="2147484039"/>
              <ac:spMk id="6" creationId="{00000000-0000-0000-0000-000000000000}"/>
            </ac:spMkLst>
          </pc:spChg>
        </pc:sldLayoutChg>
      </pc:sldMasterChg>
    </pc:docChg>
  </pc:docChgLst>
  <pc:docChgLst>
    <pc:chgData name="Jan Justesen" userId="84cc7dcc-9b0d-4789-8a64-4e9ad84f78dd" providerId="ADAL" clId="{F191A1DD-F857-43F1-A3C5-26FA68254777}"/>
    <pc:docChg chg="undo custSel modSld">
      <pc:chgData name="Jan Justesen" userId="84cc7dcc-9b0d-4789-8a64-4e9ad84f78dd" providerId="ADAL" clId="{F191A1DD-F857-43F1-A3C5-26FA68254777}" dt="2026-08-13T12:48:54.812" v="213" actId="20577"/>
      <pc:docMkLst>
        <pc:docMk/>
      </pc:docMkLst>
      <pc:sldChg chg="modSp mod">
        <pc:chgData name="Jan Justesen" userId="84cc7dcc-9b0d-4789-8a64-4e9ad84f78dd" providerId="ADAL" clId="{F191A1DD-F857-43F1-A3C5-26FA68254777}" dt="2026-08-13T12:01:30.763" v="178" actId="20577"/>
        <pc:sldMkLst>
          <pc:docMk/>
          <pc:sldMk cId="3872021057" sldId="2147378240"/>
        </pc:sldMkLst>
        <pc:graphicFrameChg chg="mod modGraphic">
          <ac:chgData name="Jan Justesen" userId="84cc7dcc-9b0d-4789-8a64-4e9ad84f78dd" providerId="ADAL" clId="{F191A1DD-F857-43F1-A3C5-26FA68254777}" dt="2026-08-13T12:01:30.763" v="178" actId="20577"/>
          <ac:graphicFrameMkLst>
            <pc:docMk/>
            <pc:sldMk cId="3872021057" sldId="2147378240"/>
            <ac:graphicFrameMk id="5" creationId="{9B112B81-AFA9-9A07-8EBE-C57678B70781}"/>
          </ac:graphicFrameMkLst>
        </pc:graphicFrameChg>
      </pc:sldChg>
      <pc:sldChg chg="modSp mod">
        <pc:chgData name="Jan Justesen" userId="84cc7dcc-9b0d-4789-8a64-4e9ad84f78dd" providerId="ADAL" clId="{F191A1DD-F857-43F1-A3C5-26FA68254777}" dt="2026-08-13T12:23:09.624" v="204" actId="14100"/>
        <pc:sldMkLst>
          <pc:docMk/>
          <pc:sldMk cId="339427049" sldId="2147378246"/>
        </pc:sldMkLst>
        <pc:graphicFrameChg chg="mod modGraphic">
          <ac:chgData name="Jan Justesen" userId="84cc7dcc-9b0d-4789-8a64-4e9ad84f78dd" providerId="ADAL" clId="{F191A1DD-F857-43F1-A3C5-26FA68254777}" dt="2026-08-13T12:23:09.624" v="204" actId="14100"/>
          <ac:graphicFrameMkLst>
            <pc:docMk/>
            <pc:sldMk cId="339427049" sldId="2147378246"/>
            <ac:graphicFrameMk id="8" creationId="{46AB878D-BC86-7BDD-5C4C-73A9DDB41941}"/>
          </ac:graphicFrameMkLst>
        </pc:graphicFrameChg>
      </pc:sldChg>
      <pc:sldChg chg="modSp mod">
        <pc:chgData name="Jan Justesen" userId="84cc7dcc-9b0d-4789-8a64-4e9ad84f78dd" providerId="ADAL" clId="{F191A1DD-F857-43F1-A3C5-26FA68254777}" dt="2026-08-13T12:48:54.812" v="213" actId="20577"/>
        <pc:sldMkLst>
          <pc:docMk/>
          <pc:sldMk cId="3301644719" sldId="2147378250"/>
        </pc:sldMkLst>
        <pc:spChg chg="mod">
          <ac:chgData name="Jan Justesen" userId="84cc7dcc-9b0d-4789-8a64-4e9ad84f78dd" providerId="ADAL" clId="{F191A1DD-F857-43F1-A3C5-26FA68254777}" dt="2026-08-13T12:48:54.812" v="213" actId="20577"/>
          <ac:spMkLst>
            <pc:docMk/>
            <pc:sldMk cId="3301644719" sldId="2147378250"/>
            <ac:spMk id="5" creationId="{48533B8A-9649-7E75-1DD6-483192F2A75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b0042.sharepoint.com/teams/konomiT-afd/Delte%20dokumenter/General/15.%20Adhoc%20opgaver/Investorpr&#230;sentationer/2026/Q2%202026/Figure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b0042.sharepoint.com/teams/konomiT-afd/Delte%20dokumenter/General/15.%20Adhoc%20opgaver/Investorpr&#230;sentationer/2026/Q2%202026/Figure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b0042.sharepoint.com/teams/konomiT-afd/Delte%20dokumenter/General/15.%20Adhoc%20opgaver/Investorpr&#230;sentationer/2026/Q2%202026/Figurer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b0042.sharepoint.com/teams/konomiT-afd/Delte%20dokumenter/General/15.%20Adhoc%20opgaver/Investorpr&#230;sentationer/2026/Q2%202026/Figurer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b0042.sharepoint.com/teams/konomiT-afd/Delte%20dokumenter/General/15.%20Adhoc%20opgaver/Investorpr&#230;sentationer/2026/Q2%202026/Figure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b0042.sharepoint.com/teams/konomiT-afd/Delte%20dokumenter/General/15.%20Adhoc%20opgaver/Investorpr&#230;sentationer/2026/Q2%202026/Figurer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b0042.sharepoint.com/teams/konomiT-afd/Delte%20dokumenter/General/15.%20Adhoc%20opgaver/Investorpr&#230;sentationer/2026/Q2%202026/Figurer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b0042.sharepoint.com/teams/konomiT-afd/Delte%20dokumenter/General/15.%20Adhoc%20opgaver/Investorpr&#230;sentationer/2026/Q2%202026/Figurer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b0042.sharepoint.com/teams/konomiT-afd/Delte%20dokumenter/General/15.%20Adhoc%20opgaver/Investorpr&#230;sentationer/2026/Q2%202026/Figurer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https://b0042.sharepoint.com/teams/konomiT-afd/Delte%20dokumenter/General/15.%20Adhoc%20opgaver/Investorpr&#230;sentationer/2026/Q2%202026/Figurer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https://b0042.sharepoint.com/teams/konomiT-afd/Delte%20dokumenter/General/15.%20Adhoc%20opgaver/Investorpr&#230;sentationer/2026/Q2%202026/Figur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'Ark1'!$C$29:$C$33</c:f>
              <c:strCache>
                <c:ptCount val="5"/>
                <c:pt idx="0">
                  <c:v>1. halvår 2022</c:v>
                </c:pt>
                <c:pt idx="1">
                  <c:v>1. halvår 2023</c:v>
                </c:pt>
                <c:pt idx="2">
                  <c:v>1. halvår 2024</c:v>
                </c:pt>
                <c:pt idx="3">
                  <c:v>1. halvår 2025</c:v>
                </c:pt>
                <c:pt idx="4">
                  <c:v>1. halvår 2026 </c:v>
                </c:pt>
              </c:strCache>
            </c:strRef>
          </c:cat>
          <c:val>
            <c:numRef>
              <c:f>'Ark1'!$D$29:$D$33</c:f>
              <c:numCache>
                <c:formatCode>General</c:formatCode>
                <c:ptCount val="5"/>
                <c:pt idx="0">
                  <c:v>281</c:v>
                </c:pt>
                <c:pt idx="1">
                  <c:v>320</c:v>
                </c:pt>
                <c:pt idx="2">
                  <c:v>409</c:v>
                </c:pt>
                <c:pt idx="3">
                  <c:v>387</c:v>
                </c:pt>
                <c:pt idx="4">
                  <c:v>445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CA-4D1A-8BF5-612EA0753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80515088"/>
        <c:axId val="280517008"/>
      </c:barChart>
      <c:catAx>
        <c:axId val="280515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80517008"/>
        <c:crosses val="autoZero"/>
        <c:auto val="1"/>
        <c:lblAlgn val="ctr"/>
        <c:lblOffset val="100"/>
        <c:noMultiLvlLbl val="0"/>
      </c:catAx>
      <c:valAx>
        <c:axId val="280517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80515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35272002353187E-2"/>
          <c:y val="6.5002812683723238E-2"/>
          <c:w val="0.94085440143505683"/>
          <c:h val="0.862639100956312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'Ark1'!$G$43</c:f>
              <c:strCache>
                <c:ptCount val="1"/>
                <c:pt idx="0">
                  <c:v>Indlånsrente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'Ark1'!$F$44:$F$59</c15:sqref>
                  </c15:fullRef>
                </c:ext>
              </c:extLst>
              <c:f>'Ark1'!$F$47:$F$59</c:f>
              <c:strCache>
                <c:ptCount val="13"/>
                <c:pt idx="0">
                  <c:v>Q2 2023</c:v>
                </c:pt>
                <c:pt idx="1">
                  <c:v>Q3 2023</c:v>
                </c:pt>
                <c:pt idx="2">
                  <c:v>Q4 2023</c:v>
                </c:pt>
                <c:pt idx="3">
                  <c:v>Q1 2024</c:v>
                </c:pt>
                <c:pt idx="4">
                  <c:v>Q2 2024</c:v>
                </c:pt>
                <c:pt idx="5">
                  <c:v>Q3 2024</c:v>
                </c:pt>
                <c:pt idx="6">
                  <c:v>Q4 2024</c:v>
                </c:pt>
                <c:pt idx="7">
                  <c:v>Q1 2025</c:v>
                </c:pt>
                <c:pt idx="8">
                  <c:v>Q2 2025</c:v>
                </c:pt>
                <c:pt idx="9">
                  <c:v>Q3 2025</c:v>
                </c:pt>
                <c:pt idx="10">
                  <c:v>Q4 2025</c:v>
                </c:pt>
                <c:pt idx="11">
                  <c:v>Q1 2026</c:v>
                </c:pt>
                <c:pt idx="12">
                  <c:v>Q2 2026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'Ark1'!$G$44:$G$59</c15:sqref>
                  </c15:fullRef>
                </c:ext>
              </c:extLst>
              <c:f>'Ark1'!$G$47:$G$59</c:f>
              <c:numCache>
                <c:formatCode>0.00</c:formatCode>
                <c:ptCount val="13"/>
                <c:pt idx="0">
                  <c:v>0.53</c:v>
                </c:pt>
                <c:pt idx="1">
                  <c:v>0.6</c:v>
                </c:pt>
                <c:pt idx="2">
                  <c:v>0.7</c:v>
                </c:pt>
                <c:pt idx="3">
                  <c:v>0.82</c:v>
                </c:pt>
                <c:pt idx="4">
                  <c:v>0.85</c:v>
                </c:pt>
                <c:pt idx="5">
                  <c:v>0.86</c:v>
                </c:pt>
                <c:pt idx="6" formatCode="General">
                  <c:v>0.78</c:v>
                </c:pt>
                <c:pt idx="7" formatCode="General">
                  <c:v>0.54</c:v>
                </c:pt>
                <c:pt idx="8">
                  <c:v>0.31666666666666665</c:v>
                </c:pt>
                <c:pt idx="9">
                  <c:v>0.24333333333333332</c:v>
                </c:pt>
                <c:pt idx="10">
                  <c:v>0.23333333333333331</c:v>
                </c:pt>
                <c:pt idx="11">
                  <c:v>0.23</c:v>
                </c:pt>
                <c:pt idx="12" formatCode="General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F0-4EDF-9B0F-E7EF8879C2FC}"/>
            </c:ext>
          </c:extLst>
        </c:ser>
        <c:ser>
          <c:idx val="1"/>
          <c:order val="1"/>
          <c:tx>
            <c:strRef>
              <c:f>'Ark1'!$H$43</c:f>
              <c:strCache>
                <c:ptCount val="1"/>
                <c:pt idx="0">
                  <c:v>Udlånsrente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'Ark1'!$F$44:$F$59</c15:sqref>
                  </c15:fullRef>
                </c:ext>
              </c:extLst>
              <c:f>'Ark1'!$F$47:$F$59</c:f>
              <c:strCache>
                <c:ptCount val="13"/>
                <c:pt idx="0">
                  <c:v>Q2 2023</c:v>
                </c:pt>
                <c:pt idx="1">
                  <c:v>Q3 2023</c:v>
                </c:pt>
                <c:pt idx="2">
                  <c:v>Q4 2023</c:v>
                </c:pt>
                <c:pt idx="3">
                  <c:v>Q1 2024</c:v>
                </c:pt>
                <c:pt idx="4">
                  <c:v>Q2 2024</c:v>
                </c:pt>
                <c:pt idx="5">
                  <c:v>Q3 2024</c:v>
                </c:pt>
                <c:pt idx="6">
                  <c:v>Q4 2024</c:v>
                </c:pt>
                <c:pt idx="7">
                  <c:v>Q1 2025</c:v>
                </c:pt>
                <c:pt idx="8">
                  <c:v>Q2 2025</c:v>
                </c:pt>
                <c:pt idx="9">
                  <c:v>Q3 2025</c:v>
                </c:pt>
                <c:pt idx="10">
                  <c:v>Q4 2025</c:v>
                </c:pt>
                <c:pt idx="11">
                  <c:v>Q1 2026</c:v>
                </c:pt>
                <c:pt idx="12">
                  <c:v>Q2 2026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'Ark1'!$H$44:$H$59</c15:sqref>
                  </c15:fullRef>
                </c:ext>
              </c:extLst>
              <c:f>'Ark1'!$H$47:$H$59</c:f>
              <c:numCache>
                <c:formatCode>0.00</c:formatCode>
                <c:ptCount val="13"/>
                <c:pt idx="0">
                  <c:v>5.47</c:v>
                </c:pt>
                <c:pt idx="1">
                  <c:v>5.94</c:v>
                </c:pt>
                <c:pt idx="2">
                  <c:v>6.27</c:v>
                </c:pt>
                <c:pt idx="3">
                  <c:v>6.52</c:v>
                </c:pt>
                <c:pt idx="4">
                  <c:v>6.6</c:v>
                </c:pt>
                <c:pt idx="5">
                  <c:v>6.33</c:v>
                </c:pt>
                <c:pt idx="6" formatCode="General">
                  <c:v>6.06</c:v>
                </c:pt>
                <c:pt idx="7" formatCode="General">
                  <c:v>5.69</c:v>
                </c:pt>
                <c:pt idx="8">
                  <c:v>5.3733333333333322</c:v>
                </c:pt>
                <c:pt idx="9">
                  <c:v>5.14</c:v>
                </c:pt>
                <c:pt idx="10">
                  <c:v>4.9333333333333336</c:v>
                </c:pt>
                <c:pt idx="11">
                  <c:v>4.91</c:v>
                </c:pt>
                <c:pt idx="12">
                  <c:v>4.9366666666666665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F0-4EDF-9B0F-E7EF8879C2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795982464"/>
        <c:axId val="795980544"/>
      </c:barChart>
      <c:lineChart>
        <c:grouping val="standard"/>
        <c:varyColors val="0"/>
        <c:ser>
          <c:idx val="2"/>
          <c:order val="2"/>
          <c:tx>
            <c:strRef>
              <c:f>'Ark1'!$I$43</c:f>
              <c:strCache>
                <c:ptCount val="1"/>
                <c:pt idx="0">
                  <c:v>Rentemargin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1437814522580758E-2"/>
                  <c:y val="-2.955313284536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5F0-4EDF-9B0F-E7EF8879C2FC}"/>
                </c:ext>
              </c:extLst>
            </c:dLbl>
            <c:dLbl>
              <c:idx val="1"/>
              <c:layout>
                <c:manualLayout>
                  <c:x val="-3.2593298755543482E-2"/>
                  <c:y val="-2.94005811469828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5F0-4EDF-9B0F-E7EF8879C2FC}"/>
                </c:ext>
              </c:extLst>
            </c:dLbl>
            <c:dLbl>
              <c:idx val="2"/>
              <c:layout>
                <c:manualLayout>
                  <c:x val="-3.2593298755543482E-2"/>
                  <c:y val="-3.2086376882700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F0-4EDF-9B0F-E7EF8879C2FC}"/>
                </c:ext>
              </c:extLst>
            </c:dLbl>
            <c:dLbl>
              <c:idx val="3"/>
              <c:layout>
                <c:manualLayout>
                  <c:x val="-3.14378145225808E-2"/>
                  <c:y val="-3.47722472972589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5F0-4EDF-9B0F-E7EF8879C2FC}"/>
                </c:ext>
              </c:extLst>
            </c:dLbl>
            <c:dLbl>
              <c:idx val="4"/>
              <c:layout>
                <c:manualLayout>
                  <c:x val="-3.2593298755543482E-2"/>
                  <c:y val="-3.47722472972589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F0-4EDF-9B0F-E7EF8879C2FC}"/>
                </c:ext>
              </c:extLst>
            </c:dLbl>
            <c:dLbl>
              <c:idx val="5"/>
              <c:layout>
                <c:manualLayout>
                  <c:x val="-3.1437814522580758E-2"/>
                  <c:y val="-4.26009189750974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5F0-4EDF-9B0F-E7EF8879C2FC}"/>
                </c:ext>
              </c:extLst>
            </c:dLbl>
            <c:dLbl>
              <c:idx val="6"/>
              <c:layout>
                <c:manualLayout>
                  <c:x val="-3.3748782988506205E-2"/>
                  <c:y val="-4.26009189750974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5F0-4EDF-9B0F-E7EF8879C2FC}"/>
                </c:ext>
              </c:extLst>
            </c:dLbl>
            <c:dLbl>
              <c:idx val="7"/>
              <c:layout>
                <c:manualLayout>
                  <c:x val="-3.2593298755543482E-2"/>
                  <c:y val="-3.47722472972589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5F0-4EDF-9B0F-E7EF8879C2FC}"/>
                </c:ext>
              </c:extLst>
            </c:dLbl>
            <c:dLbl>
              <c:idx val="8"/>
              <c:layout>
                <c:manualLayout>
                  <c:x val="-3.3748782988506289E-2"/>
                  <c:y val="-3.4696039825909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F0-4EDF-9B0F-E7EF8879C2FC}"/>
                </c:ext>
              </c:extLst>
            </c:dLbl>
            <c:dLbl>
              <c:idx val="9"/>
              <c:layout>
                <c:manualLayout>
                  <c:x val="-3.1437814522580924E-2"/>
                  <c:y val="-3.47722472972589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5F0-4EDF-9B0F-E7EF8879C2FC}"/>
                </c:ext>
              </c:extLst>
            </c:dLbl>
            <c:dLbl>
              <c:idx val="10"/>
              <c:layout>
                <c:manualLayout>
                  <c:x val="-3.2593298755543648E-2"/>
                  <c:y val="-3.73818045232051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F0-4EDF-9B0F-E7EF8879C2FC}"/>
                </c:ext>
              </c:extLst>
            </c:dLbl>
            <c:dLbl>
              <c:idx val="11"/>
              <c:layout>
                <c:manualLayout>
                  <c:x val="-3.3748782988506205E-2"/>
                  <c:y val="-3.47722472972589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5F0-4EDF-9B0F-E7EF8879C2FC}"/>
                </c:ext>
              </c:extLst>
            </c:dLbl>
            <c:dLbl>
              <c:idx val="12"/>
              <c:layout>
                <c:manualLayout>
                  <c:x val="-3.4904267221469103E-2"/>
                  <c:y val="-2.955313284536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F0-4EDF-9B0F-E7EF8879C2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'Ark1'!$F$44:$F$59</c15:sqref>
                  </c15:fullRef>
                </c:ext>
              </c:extLst>
              <c:f>'Ark1'!$F$47:$F$59</c:f>
              <c:strCache>
                <c:ptCount val="13"/>
                <c:pt idx="0">
                  <c:v>Q2 2023</c:v>
                </c:pt>
                <c:pt idx="1">
                  <c:v>Q3 2023</c:v>
                </c:pt>
                <c:pt idx="2">
                  <c:v>Q4 2023</c:v>
                </c:pt>
                <c:pt idx="3">
                  <c:v>Q1 2024</c:v>
                </c:pt>
                <c:pt idx="4">
                  <c:v>Q2 2024</c:v>
                </c:pt>
                <c:pt idx="5">
                  <c:v>Q3 2024</c:v>
                </c:pt>
                <c:pt idx="6">
                  <c:v>Q4 2024</c:v>
                </c:pt>
                <c:pt idx="7">
                  <c:v>Q1 2025</c:v>
                </c:pt>
                <c:pt idx="8">
                  <c:v>Q2 2025</c:v>
                </c:pt>
                <c:pt idx="9">
                  <c:v>Q3 2025</c:v>
                </c:pt>
                <c:pt idx="10">
                  <c:v>Q4 2025</c:v>
                </c:pt>
                <c:pt idx="11">
                  <c:v>Q1 2026</c:v>
                </c:pt>
                <c:pt idx="12">
                  <c:v>Q2 2026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'Ark1'!$I$44:$I$59</c15:sqref>
                  </c15:fullRef>
                </c:ext>
              </c:extLst>
              <c:f>'Ark1'!$I$47:$I$59</c:f>
              <c:numCache>
                <c:formatCode>0.00</c:formatCode>
                <c:ptCount val="13"/>
                <c:pt idx="0">
                  <c:v>4.9399999999999995</c:v>
                </c:pt>
                <c:pt idx="1">
                  <c:v>5.3400000000000007</c:v>
                </c:pt>
                <c:pt idx="2">
                  <c:v>5.5699999999999994</c:v>
                </c:pt>
                <c:pt idx="3">
                  <c:v>5.6999999999999993</c:v>
                </c:pt>
                <c:pt idx="4">
                  <c:v>5.75</c:v>
                </c:pt>
                <c:pt idx="5">
                  <c:v>5.47</c:v>
                </c:pt>
                <c:pt idx="6" formatCode="General">
                  <c:v>5.29</c:v>
                </c:pt>
                <c:pt idx="7" formatCode="General">
                  <c:v>5.15</c:v>
                </c:pt>
                <c:pt idx="8">
                  <c:v>5.0566666666666658</c:v>
                </c:pt>
                <c:pt idx="9">
                  <c:v>4.8966666666666665</c:v>
                </c:pt>
                <c:pt idx="10">
                  <c:v>4.7</c:v>
                </c:pt>
                <c:pt idx="11">
                  <c:v>4.68</c:v>
                </c:pt>
                <c:pt idx="12">
                  <c:v>4.6866666666666665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5F0-4EDF-9B0F-E7EF8879C2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5982464"/>
        <c:axId val="795980544"/>
      </c:lineChart>
      <c:catAx>
        <c:axId val="79598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5980544"/>
        <c:crosses val="autoZero"/>
        <c:auto val="1"/>
        <c:lblAlgn val="ctr"/>
        <c:lblOffset val="100"/>
        <c:noMultiLvlLbl val="0"/>
      </c:catAx>
      <c:valAx>
        <c:axId val="795980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5982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>
          <a:solidFill>
            <a:schemeClr val="bg2">
              <a:lumMod val="10000"/>
            </a:schemeClr>
          </a:solidFill>
        </a:defRPr>
      </a:pPr>
      <a:endParaRPr lang="da-D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961776644760143E-2"/>
          <c:y val="3.5031913178809007E-2"/>
          <c:w val="0.95713803398596042"/>
          <c:h val="0.808052904895804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'Ark1'!$B$116</c:f>
              <c:strCache>
                <c:ptCount val="1"/>
                <c:pt idx="0">
                  <c:v>IT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'Ark1'!$A$134:$A$150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</c:strRef>
          </c:cat>
          <c:val>
            <c:numRef>
              <c:f>'Ark1'!$B$134:$B$150</c:f>
              <c:numCache>
                <c:formatCode>General</c:formatCode>
                <c:ptCount val="17"/>
                <c:pt idx="0">
                  <c:v>50</c:v>
                </c:pt>
                <c:pt idx="1">
                  <c:v>50</c:v>
                </c:pt>
                <c:pt idx="2">
                  <c:v>47</c:v>
                </c:pt>
                <c:pt idx="3">
                  <c:v>47</c:v>
                </c:pt>
                <c:pt idx="4">
                  <c:v>50</c:v>
                </c:pt>
                <c:pt idx="5">
                  <c:v>49</c:v>
                </c:pt>
                <c:pt idx="6">
                  <c:v>65</c:v>
                </c:pt>
                <c:pt idx="7">
                  <c:v>54</c:v>
                </c:pt>
                <c:pt idx="8">
                  <c:v>53</c:v>
                </c:pt>
                <c:pt idx="9">
                  <c:v>50</c:v>
                </c:pt>
                <c:pt idx="10">
                  <c:v>54</c:v>
                </c:pt>
                <c:pt idx="11">
                  <c:v>57</c:v>
                </c:pt>
                <c:pt idx="12">
                  <c:v>56</c:v>
                </c:pt>
                <c:pt idx="13">
                  <c:v>60</c:v>
                </c:pt>
                <c:pt idx="14">
                  <c:v>60</c:v>
                </c:pt>
                <c:pt idx="15">
                  <c:v>60</c:v>
                </c:pt>
                <c:pt idx="16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C5-43A8-A242-FFC0A577B4BD}"/>
            </c:ext>
          </c:extLst>
        </c:ser>
        <c:ser>
          <c:idx val="1"/>
          <c:order val="1"/>
          <c:tx>
            <c:strRef>
              <c:f>'Ark1'!$C$116</c:f>
              <c:strCache>
                <c:ptCount val="1"/>
                <c:pt idx="0">
                  <c:v>Personale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'Ark1'!$A$134:$A$150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</c:strRef>
          </c:cat>
          <c:val>
            <c:numRef>
              <c:f>'Ark1'!$C$134:$C$150</c:f>
              <c:numCache>
                <c:formatCode>General</c:formatCode>
                <c:ptCount val="17"/>
                <c:pt idx="0">
                  <c:v>128</c:v>
                </c:pt>
                <c:pt idx="1">
                  <c:v>114</c:v>
                </c:pt>
                <c:pt idx="2">
                  <c:v>120</c:v>
                </c:pt>
                <c:pt idx="3">
                  <c:v>130</c:v>
                </c:pt>
                <c:pt idx="4">
                  <c:v>123</c:v>
                </c:pt>
                <c:pt idx="5">
                  <c:v>119</c:v>
                </c:pt>
                <c:pt idx="6">
                  <c:v>134</c:v>
                </c:pt>
                <c:pt idx="7">
                  <c:v>130</c:v>
                </c:pt>
                <c:pt idx="8">
                  <c:v>131</c:v>
                </c:pt>
                <c:pt idx="9">
                  <c:v>123</c:v>
                </c:pt>
                <c:pt idx="10">
                  <c:v>131</c:v>
                </c:pt>
                <c:pt idx="11">
                  <c:v>141</c:v>
                </c:pt>
                <c:pt idx="12">
                  <c:v>133</c:v>
                </c:pt>
                <c:pt idx="13">
                  <c:v>133</c:v>
                </c:pt>
                <c:pt idx="14">
                  <c:v>158</c:v>
                </c:pt>
                <c:pt idx="15">
                  <c:v>149</c:v>
                </c:pt>
                <c:pt idx="16" formatCode="0">
                  <c:v>144.37100000000004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C5-43A8-A242-FFC0A577B4BD}"/>
            </c:ext>
          </c:extLst>
        </c:ser>
        <c:ser>
          <c:idx val="2"/>
          <c:order val="2"/>
          <c:tx>
            <c:strRef>
              <c:f>'Ark1'!$D$116</c:f>
              <c:strCache>
                <c:ptCount val="1"/>
                <c:pt idx="0">
                  <c:v> Øvrige adm. omk.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'Ark1'!$A$134:$A$150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</c:strRef>
          </c:cat>
          <c:val>
            <c:numRef>
              <c:f>'Ark1'!$D$134:$D$150</c:f>
              <c:numCache>
                <c:formatCode>General</c:formatCode>
                <c:ptCount val="17"/>
                <c:pt idx="0">
                  <c:v>26</c:v>
                </c:pt>
                <c:pt idx="1">
                  <c:v>24</c:v>
                </c:pt>
                <c:pt idx="2">
                  <c:v>25</c:v>
                </c:pt>
                <c:pt idx="3">
                  <c:v>24</c:v>
                </c:pt>
                <c:pt idx="4">
                  <c:v>29</c:v>
                </c:pt>
                <c:pt idx="5">
                  <c:v>26</c:v>
                </c:pt>
                <c:pt idx="6">
                  <c:v>30</c:v>
                </c:pt>
                <c:pt idx="7">
                  <c:v>29</c:v>
                </c:pt>
                <c:pt idx="8">
                  <c:v>32</c:v>
                </c:pt>
                <c:pt idx="9">
                  <c:v>31</c:v>
                </c:pt>
                <c:pt idx="10">
                  <c:v>39</c:v>
                </c:pt>
                <c:pt idx="11">
                  <c:v>31</c:v>
                </c:pt>
                <c:pt idx="12">
                  <c:v>39</c:v>
                </c:pt>
                <c:pt idx="13">
                  <c:v>41</c:v>
                </c:pt>
                <c:pt idx="14">
                  <c:v>42</c:v>
                </c:pt>
                <c:pt idx="15">
                  <c:v>17</c:v>
                </c:pt>
                <c:pt idx="16" formatCode="0">
                  <c:v>39.038999999999987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C5-43A8-A242-FFC0A577B4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757240592"/>
        <c:axId val="1757230032"/>
      </c:barChart>
      <c:lineChart>
        <c:grouping val="standard"/>
        <c:varyColors val="0"/>
        <c:ser>
          <c:idx val="3"/>
          <c:order val="3"/>
          <c:tx>
            <c:strRef>
              <c:f>'Ark1'!$E$116</c:f>
              <c:strCache>
                <c:ptCount val="1"/>
                <c:pt idx="0">
                  <c:v>IT 2</c:v>
                </c:pt>
              </c:strCache>
            </c:strRef>
          </c:tx>
          <c:spPr>
            <a:ln w="19050" cap="rnd">
              <a:solidFill>
                <a:schemeClr val="tx1">
                  <a:lumMod val="25000"/>
                  <a:lumOff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'Ark1'!$A$134:$A$150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</c:strRef>
          </c:cat>
          <c:val>
            <c:numRef>
              <c:f>'Ark1'!$E$134:$E$150</c:f>
              <c:numCache>
                <c:formatCode>General</c:formatCode>
                <c:ptCount val="17"/>
                <c:pt idx="0">
                  <c:v>50</c:v>
                </c:pt>
                <c:pt idx="1">
                  <c:v>50</c:v>
                </c:pt>
                <c:pt idx="2">
                  <c:v>47</c:v>
                </c:pt>
                <c:pt idx="3">
                  <c:v>47</c:v>
                </c:pt>
                <c:pt idx="4">
                  <c:v>50</c:v>
                </c:pt>
                <c:pt idx="5">
                  <c:v>49</c:v>
                </c:pt>
                <c:pt idx="6">
                  <c:v>65</c:v>
                </c:pt>
                <c:pt idx="7">
                  <c:v>54</c:v>
                </c:pt>
                <c:pt idx="8">
                  <c:v>53</c:v>
                </c:pt>
                <c:pt idx="9">
                  <c:v>50</c:v>
                </c:pt>
                <c:pt idx="10">
                  <c:v>54</c:v>
                </c:pt>
                <c:pt idx="11">
                  <c:v>57</c:v>
                </c:pt>
                <c:pt idx="12">
                  <c:v>56</c:v>
                </c:pt>
                <c:pt idx="13">
                  <c:v>60</c:v>
                </c:pt>
                <c:pt idx="14">
                  <c:v>60</c:v>
                </c:pt>
                <c:pt idx="15">
                  <c:v>60</c:v>
                </c:pt>
                <c:pt idx="16">
                  <c:v>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DC5-43A8-A242-FFC0A577B4BD}"/>
            </c:ext>
          </c:extLst>
        </c:ser>
        <c:ser>
          <c:idx val="4"/>
          <c:order val="4"/>
          <c:tx>
            <c:strRef>
              <c:f>'Ark1'!$F$116</c:f>
              <c:strCache>
                <c:ptCount val="1"/>
                <c:pt idx="0">
                  <c:v>Personale 2</c:v>
                </c:pt>
              </c:strCache>
            </c:strRef>
          </c:tx>
          <c:spPr>
            <a:ln w="19050" cap="rnd">
              <a:solidFill>
                <a:schemeClr val="tx1">
                  <a:lumMod val="25000"/>
                  <a:lumOff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'Ark1'!$A$134:$A$150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</c:strRef>
          </c:cat>
          <c:val>
            <c:numRef>
              <c:f>'Ark1'!$F$134:$F$150</c:f>
              <c:numCache>
                <c:formatCode>General</c:formatCode>
                <c:ptCount val="17"/>
                <c:pt idx="0">
                  <c:v>178</c:v>
                </c:pt>
                <c:pt idx="1">
                  <c:v>164</c:v>
                </c:pt>
                <c:pt idx="2">
                  <c:v>167</c:v>
                </c:pt>
                <c:pt idx="3">
                  <c:v>177</c:v>
                </c:pt>
                <c:pt idx="4">
                  <c:v>173</c:v>
                </c:pt>
                <c:pt idx="5">
                  <c:v>168</c:v>
                </c:pt>
                <c:pt idx="6">
                  <c:v>199</c:v>
                </c:pt>
                <c:pt idx="7">
                  <c:v>184</c:v>
                </c:pt>
                <c:pt idx="8">
                  <c:v>184</c:v>
                </c:pt>
                <c:pt idx="9">
                  <c:v>173</c:v>
                </c:pt>
                <c:pt idx="10">
                  <c:v>185</c:v>
                </c:pt>
                <c:pt idx="11">
                  <c:v>198</c:v>
                </c:pt>
                <c:pt idx="12">
                  <c:v>189</c:v>
                </c:pt>
                <c:pt idx="13">
                  <c:v>193</c:v>
                </c:pt>
                <c:pt idx="14">
                  <c:v>218</c:v>
                </c:pt>
                <c:pt idx="15">
                  <c:v>209</c:v>
                </c:pt>
                <c:pt idx="16">
                  <c:v>203.37100000000004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DC5-43A8-A242-FFC0A577B4BD}"/>
            </c:ext>
          </c:extLst>
        </c:ser>
        <c:ser>
          <c:idx val="5"/>
          <c:order val="5"/>
          <c:tx>
            <c:strRef>
              <c:f>'Ark1'!$G$116</c:f>
              <c:strCache>
                <c:ptCount val="1"/>
                <c:pt idx="0">
                  <c:v> Øvrige adm. omk. 2</c:v>
                </c:pt>
              </c:strCache>
            </c:strRef>
          </c:tx>
          <c:spPr>
            <a:ln w="19050" cap="rnd">
              <a:solidFill>
                <a:schemeClr val="tx1">
                  <a:lumMod val="25000"/>
                  <a:lumOff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'Ark1'!$A$134:$A$150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</c:strRef>
          </c:cat>
          <c:val>
            <c:numRef>
              <c:f>'Ark1'!$G$134:$G$150</c:f>
              <c:numCache>
                <c:formatCode>General</c:formatCode>
                <c:ptCount val="17"/>
                <c:pt idx="0">
                  <c:v>204</c:v>
                </c:pt>
                <c:pt idx="1">
                  <c:v>188</c:v>
                </c:pt>
                <c:pt idx="2">
                  <c:v>192</c:v>
                </c:pt>
                <c:pt idx="3">
                  <c:v>201</c:v>
                </c:pt>
                <c:pt idx="4">
                  <c:v>202</c:v>
                </c:pt>
                <c:pt idx="5">
                  <c:v>194</c:v>
                </c:pt>
                <c:pt idx="6">
                  <c:v>229</c:v>
                </c:pt>
                <c:pt idx="7">
                  <c:v>213</c:v>
                </c:pt>
                <c:pt idx="8">
                  <c:v>216</c:v>
                </c:pt>
                <c:pt idx="9">
                  <c:v>204</c:v>
                </c:pt>
                <c:pt idx="10">
                  <c:v>224</c:v>
                </c:pt>
                <c:pt idx="11">
                  <c:v>229</c:v>
                </c:pt>
                <c:pt idx="12">
                  <c:v>228</c:v>
                </c:pt>
                <c:pt idx="13">
                  <c:v>234</c:v>
                </c:pt>
                <c:pt idx="14">
                  <c:v>260</c:v>
                </c:pt>
                <c:pt idx="15">
                  <c:v>226</c:v>
                </c:pt>
                <c:pt idx="16">
                  <c:v>242.41000000000003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DC5-43A8-A242-FFC0A577B4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7240592"/>
        <c:axId val="1757230032"/>
      </c:lineChart>
      <c:catAx>
        <c:axId val="1757240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5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757230032"/>
        <c:crosses val="autoZero"/>
        <c:auto val="1"/>
        <c:lblAlgn val="ctr"/>
        <c:lblOffset val="100"/>
        <c:noMultiLvlLbl val="0"/>
      </c:catAx>
      <c:valAx>
        <c:axId val="1757230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757240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/>
      </a:pPr>
      <a:endParaRPr lang="da-DK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032002998895962"/>
          <c:y val="2.8550962379702543E-2"/>
          <c:w val="0.82951900584795324"/>
          <c:h val="0.7547441520467835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'Ark1'!$C$164</c:f>
              <c:strCache>
                <c:ptCount val="1"/>
                <c:pt idx="0">
                  <c:v>Realkredit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'Ark1'!$A$171:$A$187</c:f>
              <c:strCache>
                <c:ptCount val="17"/>
                <c:pt idx="0">
                  <c:v>Q2 22</c:v>
                </c:pt>
                <c:pt idx="1">
                  <c:v>Q3 22</c:v>
                </c:pt>
                <c:pt idx="2">
                  <c:v>Q4 22</c:v>
                </c:pt>
                <c:pt idx="3">
                  <c:v>Q1 23</c:v>
                </c:pt>
                <c:pt idx="4">
                  <c:v>Q2 23</c:v>
                </c:pt>
                <c:pt idx="5">
                  <c:v>Q3 23</c:v>
                </c:pt>
                <c:pt idx="6">
                  <c:v>Q4 23</c:v>
                </c:pt>
                <c:pt idx="7">
                  <c:v>Q1 24</c:v>
                </c:pt>
                <c:pt idx="8">
                  <c:v>Q2 24</c:v>
                </c:pt>
                <c:pt idx="9">
                  <c:v>Q3 24</c:v>
                </c:pt>
                <c:pt idx="10">
                  <c:v>Q4 24</c:v>
                </c:pt>
                <c:pt idx="11">
                  <c:v>Q1 25</c:v>
                </c:pt>
                <c:pt idx="12">
                  <c:v>Q2 25</c:v>
                </c:pt>
                <c:pt idx="13">
                  <c:v>Q3 25</c:v>
                </c:pt>
                <c:pt idx="14">
                  <c:v>Q4 25</c:v>
                </c:pt>
                <c:pt idx="15">
                  <c:v>Q1 26</c:v>
                </c:pt>
                <c:pt idx="16">
                  <c:v>Q2 26</c:v>
                </c:pt>
              </c:strCache>
            </c:strRef>
          </c:cat>
          <c:val>
            <c:numRef>
              <c:f>'Ark1'!$C$171:$C$187</c:f>
              <c:numCache>
                <c:formatCode>#,##0</c:formatCode>
                <c:ptCount val="17"/>
                <c:pt idx="0">
                  <c:v>48312</c:v>
                </c:pt>
                <c:pt idx="1">
                  <c:v>48234</c:v>
                </c:pt>
                <c:pt idx="2">
                  <c:v>48256</c:v>
                </c:pt>
                <c:pt idx="3">
                  <c:v>48509</c:v>
                </c:pt>
                <c:pt idx="4">
                  <c:v>48473</c:v>
                </c:pt>
                <c:pt idx="5">
                  <c:v>48527</c:v>
                </c:pt>
                <c:pt idx="6">
                  <c:v>48881</c:v>
                </c:pt>
                <c:pt idx="7">
                  <c:v>49688</c:v>
                </c:pt>
                <c:pt idx="8">
                  <c:v>50024</c:v>
                </c:pt>
                <c:pt idx="9">
                  <c:v>50714</c:v>
                </c:pt>
                <c:pt idx="10">
                  <c:v>51393</c:v>
                </c:pt>
                <c:pt idx="11">
                  <c:v>51824</c:v>
                </c:pt>
                <c:pt idx="12">
                  <c:v>52807</c:v>
                </c:pt>
                <c:pt idx="13">
                  <c:v>53880</c:v>
                </c:pt>
                <c:pt idx="14">
                  <c:v>55237</c:v>
                </c:pt>
                <c:pt idx="15">
                  <c:v>56810</c:v>
                </c:pt>
                <c:pt idx="16">
                  <c:v>58222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10-4992-B63C-9225E78916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-27"/>
        <c:axId val="1380346096"/>
        <c:axId val="1380352336"/>
      </c:barChart>
      <c:catAx>
        <c:axId val="138034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380352336"/>
        <c:crosses val="autoZero"/>
        <c:auto val="1"/>
        <c:lblAlgn val="ctr"/>
        <c:lblOffset val="100"/>
        <c:noMultiLvlLbl val="0"/>
      </c:catAx>
      <c:valAx>
        <c:axId val="1380352336"/>
        <c:scaling>
          <c:orientation val="minMax"/>
          <c:min val="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380346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936812865497077"/>
          <c:y val="3.7000365497076027E-2"/>
          <c:w val="0.27108804207847914"/>
          <c:h val="8.41065179352580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67967235241606"/>
          <c:y val="2.5867964421114026E-2"/>
          <c:w val="0.81849575542911424"/>
          <c:h val="0.813128827646544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'Ark1'!$B$164</c:f>
              <c:strCache>
                <c:ptCount val="1"/>
                <c:pt idx="0">
                  <c:v>Udlån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'Ark1'!$A$171:$A$187</c:f>
              <c:strCache>
                <c:ptCount val="17"/>
                <c:pt idx="0">
                  <c:v>Q2 22</c:v>
                </c:pt>
                <c:pt idx="1">
                  <c:v>Q3 22</c:v>
                </c:pt>
                <c:pt idx="2">
                  <c:v>Q4 22</c:v>
                </c:pt>
                <c:pt idx="3">
                  <c:v>Q1 23</c:v>
                </c:pt>
                <c:pt idx="4">
                  <c:v>Q2 23</c:v>
                </c:pt>
                <c:pt idx="5">
                  <c:v>Q3 23</c:v>
                </c:pt>
                <c:pt idx="6">
                  <c:v>Q4 23</c:v>
                </c:pt>
                <c:pt idx="7">
                  <c:v>Q1 24</c:v>
                </c:pt>
                <c:pt idx="8">
                  <c:v>Q2 24</c:v>
                </c:pt>
                <c:pt idx="9">
                  <c:v>Q3 24</c:v>
                </c:pt>
                <c:pt idx="10">
                  <c:v>Q4 24</c:v>
                </c:pt>
                <c:pt idx="11">
                  <c:v>Q1 25</c:v>
                </c:pt>
                <c:pt idx="12">
                  <c:v>Q2 25</c:v>
                </c:pt>
                <c:pt idx="13">
                  <c:v>Q3 25</c:v>
                </c:pt>
                <c:pt idx="14">
                  <c:v>Q4 25</c:v>
                </c:pt>
                <c:pt idx="15">
                  <c:v>Q1 26</c:v>
                </c:pt>
                <c:pt idx="16">
                  <c:v>Q2 26</c:v>
                </c:pt>
              </c:strCache>
            </c:strRef>
          </c:cat>
          <c:val>
            <c:numRef>
              <c:f>'Ark1'!$B$171:$B$187</c:f>
              <c:numCache>
                <c:formatCode>#,##0</c:formatCode>
                <c:ptCount val="17"/>
                <c:pt idx="0">
                  <c:v>12277</c:v>
                </c:pt>
                <c:pt idx="1">
                  <c:v>12324</c:v>
                </c:pt>
                <c:pt idx="2">
                  <c:v>11690</c:v>
                </c:pt>
                <c:pt idx="3">
                  <c:v>11716</c:v>
                </c:pt>
                <c:pt idx="4">
                  <c:v>12153</c:v>
                </c:pt>
                <c:pt idx="5">
                  <c:v>12390</c:v>
                </c:pt>
                <c:pt idx="6">
                  <c:v>12645</c:v>
                </c:pt>
                <c:pt idx="7">
                  <c:v>12782</c:v>
                </c:pt>
                <c:pt idx="8">
                  <c:v>12707</c:v>
                </c:pt>
                <c:pt idx="9">
                  <c:v>12872</c:v>
                </c:pt>
                <c:pt idx="10">
                  <c:v>12790</c:v>
                </c:pt>
                <c:pt idx="11">
                  <c:v>13050</c:v>
                </c:pt>
                <c:pt idx="12">
                  <c:v>13741</c:v>
                </c:pt>
                <c:pt idx="13">
                  <c:v>13985</c:v>
                </c:pt>
                <c:pt idx="14">
                  <c:v>14377</c:v>
                </c:pt>
                <c:pt idx="15">
                  <c:v>14900</c:v>
                </c:pt>
                <c:pt idx="16">
                  <c:v>15572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6B-4B6C-B751-9C2EF8DCDB4B}"/>
            </c:ext>
          </c:extLst>
        </c:ser>
        <c:ser>
          <c:idx val="3"/>
          <c:order val="1"/>
          <c:tx>
            <c:strRef>
              <c:f>'Ark1'!$E$164</c:f>
              <c:strCache>
                <c:ptCount val="1"/>
                <c:pt idx="0">
                  <c:v>Indlån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'Ark1'!$A$171:$A$187</c:f>
              <c:strCache>
                <c:ptCount val="17"/>
                <c:pt idx="0">
                  <c:v>Q2 22</c:v>
                </c:pt>
                <c:pt idx="1">
                  <c:v>Q3 22</c:v>
                </c:pt>
                <c:pt idx="2">
                  <c:v>Q4 22</c:v>
                </c:pt>
                <c:pt idx="3">
                  <c:v>Q1 23</c:v>
                </c:pt>
                <c:pt idx="4">
                  <c:v>Q2 23</c:v>
                </c:pt>
                <c:pt idx="5">
                  <c:v>Q3 23</c:v>
                </c:pt>
                <c:pt idx="6">
                  <c:v>Q4 23</c:v>
                </c:pt>
                <c:pt idx="7">
                  <c:v>Q1 24</c:v>
                </c:pt>
                <c:pt idx="8">
                  <c:v>Q2 24</c:v>
                </c:pt>
                <c:pt idx="9">
                  <c:v>Q3 24</c:v>
                </c:pt>
                <c:pt idx="10">
                  <c:v>Q4 24</c:v>
                </c:pt>
                <c:pt idx="11">
                  <c:v>Q1 25</c:v>
                </c:pt>
                <c:pt idx="12">
                  <c:v>Q2 25</c:v>
                </c:pt>
                <c:pt idx="13">
                  <c:v>Q3 25</c:v>
                </c:pt>
                <c:pt idx="14">
                  <c:v>Q4 25</c:v>
                </c:pt>
                <c:pt idx="15">
                  <c:v>Q1 26</c:v>
                </c:pt>
                <c:pt idx="16">
                  <c:v>Q2 26</c:v>
                </c:pt>
              </c:strCache>
            </c:strRef>
          </c:cat>
          <c:val>
            <c:numRef>
              <c:f>'Ark1'!$E$171:$E$187</c:f>
              <c:numCache>
                <c:formatCode>#,##0</c:formatCode>
                <c:ptCount val="17"/>
                <c:pt idx="0">
                  <c:v>20300</c:v>
                </c:pt>
                <c:pt idx="1">
                  <c:v>20665</c:v>
                </c:pt>
                <c:pt idx="2">
                  <c:v>20673</c:v>
                </c:pt>
                <c:pt idx="3">
                  <c:v>20814</c:v>
                </c:pt>
                <c:pt idx="4">
                  <c:v>21139</c:v>
                </c:pt>
                <c:pt idx="5">
                  <c:v>21302</c:v>
                </c:pt>
                <c:pt idx="6">
                  <c:v>21399</c:v>
                </c:pt>
                <c:pt idx="7">
                  <c:v>20956</c:v>
                </c:pt>
                <c:pt idx="8">
                  <c:v>21473</c:v>
                </c:pt>
                <c:pt idx="9">
                  <c:v>21681</c:v>
                </c:pt>
                <c:pt idx="10">
                  <c:v>22049</c:v>
                </c:pt>
                <c:pt idx="11">
                  <c:v>22274</c:v>
                </c:pt>
                <c:pt idx="12">
                  <c:v>23197</c:v>
                </c:pt>
                <c:pt idx="13">
                  <c:v>23719</c:v>
                </c:pt>
                <c:pt idx="14">
                  <c:v>24168</c:v>
                </c:pt>
                <c:pt idx="15">
                  <c:v>24439</c:v>
                </c:pt>
                <c:pt idx="16">
                  <c:v>26019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6B-4B6C-B751-9C2EF8DCD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-27"/>
        <c:axId val="1828735152"/>
        <c:axId val="1828724592"/>
      </c:barChart>
      <c:catAx>
        <c:axId val="182873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828724592"/>
        <c:crosses val="autoZero"/>
        <c:auto val="1"/>
        <c:lblAlgn val="ctr"/>
        <c:lblOffset val="100"/>
        <c:noMultiLvlLbl val="0"/>
      </c:catAx>
      <c:valAx>
        <c:axId val="182872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828735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778705783824103"/>
          <c:y val="4.1666666666666664E-2"/>
          <c:w val="0.36170659959660506"/>
          <c:h val="8.41065179352580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358859649122808"/>
          <c:y val="2.8368055555555556E-2"/>
          <c:w val="0.83596228070175438"/>
          <c:h val="0.74362865497076025"/>
        </c:manualLayout>
      </c:layout>
      <c:barChart>
        <c:barDir val="col"/>
        <c:grouping val="stacked"/>
        <c:varyColors val="0"/>
        <c:ser>
          <c:idx val="4"/>
          <c:order val="0"/>
          <c:tx>
            <c:strRef>
              <c:f>'Ark1'!$F$164</c:f>
              <c:strCache>
                <c:ptCount val="1"/>
                <c:pt idx="0">
                  <c:v>Depoter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'Ark1'!$A$171:$A$187</c:f>
              <c:strCache>
                <c:ptCount val="17"/>
                <c:pt idx="0">
                  <c:v>Q2 22</c:v>
                </c:pt>
                <c:pt idx="1">
                  <c:v>Q3 22</c:v>
                </c:pt>
                <c:pt idx="2">
                  <c:v>Q4 22</c:v>
                </c:pt>
                <c:pt idx="3">
                  <c:v>Q1 23</c:v>
                </c:pt>
                <c:pt idx="4">
                  <c:v>Q2 23</c:v>
                </c:pt>
                <c:pt idx="5">
                  <c:v>Q3 23</c:v>
                </c:pt>
                <c:pt idx="6">
                  <c:v>Q4 23</c:v>
                </c:pt>
                <c:pt idx="7">
                  <c:v>Q1 24</c:v>
                </c:pt>
                <c:pt idx="8">
                  <c:v>Q2 24</c:v>
                </c:pt>
                <c:pt idx="9">
                  <c:v>Q3 24</c:v>
                </c:pt>
                <c:pt idx="10">
                  <c:v>Q4 24</c:v>
                </c:pt>
                <c:pt idx="11">
                  <c:v>Q1 25</c:v>
                </c:pt>
                <c:pt idx="12">
                  <c:v>Q2 25</c:v>
                </c:pt>
                <c:pt idx="13">
                  <c:v>Q3 25</c:v>
                </c:pt>
                <c:pt idx="14">
                  <c:v>Q4 25</c:v>
                </c:pt>
                <c:pt idx="15">
                  <c:v>Q1 26</c:v>
                </c:pt>
                <c:pt idx="16">
                  <c:v>Q2 26</c:v>
                </c:pt>
              </c:strCache>
            </c:strRef>
          </c:cat>
          <c:val>
            <c:numRef>
              <c:f>'Ark1'!$F$171:$F$187</c:f>
              <c:numCache>
                <c:formatCode>#,##0</c:formatCode>
                <c:ptCount val="17"/>
                <c:pt idx="0">
                  <c:v>13159</c:v>
                </c:pt>
                <c:pt idx="1">
                  <c:v>12809</c:v>
                </c:pt>
                <c:pt idx="2">
                  <c:v>13771</c:v>
                </c:pt>
                <c:pt idx="3">
                  <c:v>14350</c:v>
                </c:pt>
                <c:pt idx="4">
                  <c:v>14723</c:v>
                </c:pt>
                <c:pt idx="5">
                  <c:v>15177</c:v>
                </c:pt>
                <c:pt idx="6">
                  <c:v>15868</c:v>
                </c:pt>
                <c:pt idx="7">
                  <c:v>17034</c:v>
                </c:pt>
                <c:pt idx="8">
                  <c:v>17733</c:v>
                </c:pt>
                <c:pt idx="9">
                  <c:v>17350</c:v>
                </c:pt>
                <c:pt idx="10">
                  <c:v>17436</c:v>
                </c:pt>
                <c:pt idx="11">
                  <c:v>16830</c:v>
                </c:pt>
                <c:pt idx="12">
                  <c:v>17440</c:v>
                </c:pt>
                <c:pt idx="13">
                  <c:v>18095</c:v>
                </c:pt>
                <c:pt idx="14">
                  <c:v>18998</c:v>
                </c:pt>
                <c:pt idx="15">
                  <c:v>18050</c:v>
                </c:pt>
                <c:pt idx="16">
                  <c:v>20321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EE-4CB4-8DEB-21B82A6CB9A2}"/>
            </c:ext>
          </c:extLst>
        </c:ser>
        <c:ser>
          <c:idx val="5"/>
          <c:order val="1"/>
          <c:tx>
            <c:strRef>
              <c:f>'Ark1'!$G$164</c:f>
              <c:strCache>
                <c:ptCount val="1"/>
                <c:pt idx="0">
                  <c:v>Indlån puljer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'Ark1'!$A$171:$A$187</c:f>
              <c:strCache>
                <c:ptCount val="17"/>
                <c:pt idx="0">
                  <c:v>Q2 22</c:v>
                </c:pt>
                <c:pt idx="1">
                  <c:v>Q3 22</c:v>
                </c:pt>
                <c:pt idx="2">
                  <c:v>Q4 22</c:v>
                </c:pt>
                <c:pt idx="3">
                  <c:v>Q1 23</c:v>
                </c:pt>
                <c:pt idx="4">
                  <c:v>Q2 23</c:v>
                </c:pt>
                <c:pt idx="5">
                  <c:v>Q3 23</c:v>
                </c:pt>
                <c:pt idx="6">
                  <c:v>Q4 23</c:v>
                </c:pt>
                <c:pt idx="7">
                  <c:v>Q1 24</c:v>
                </c:pt>
                <c:pt idx="8">
                  <c:v>Q2 24</c:v>
                </c:pt>
                <c:pt idx="9">
                  <c:v>Q3 24</c:v>
                </c:pt>
                <c:pt idx="10">
                  <c:v>Q4 24</c:v>
                </c:pt>
                <c:pt idx="11">
                  <c:v>Q1 25</c:v>
                </c:pt>
                <c:pt idx="12">
                  <c:v>Q2 25</c:v>
                </c:pt>
                <c:pt idx="13">
                  <c:v>Q3 25</c:v>
                </c:pt>
                <c:pt idx="14">
                  <c:v>Q4 25</c:v>
                </c:pt>
                <c:pt idx="15">
                  <c:v>Q1 26</c:v>
                </c:pt>
                <c:pt idx="16">
                  <c:v>Q2 26</c:v>
                </c:pt>
              </c:strCache>
            </c:strRef>
          </c:cat>
          <c:val>
            <c:numRef>
              <c:f>'Ark1'!$G$171:$G$187</c:f>
              <c:numCache>
                <c:formatCode>#,##0</c:formatCode>
                <c:ptCount val="17"/>
                <c:pt idx="0">
                  <c:v>2047</c:v>
                </c:pt>
                <c:pt idx="1">
                  <c:v>1983</c:v>
                </c:pt>
                <c:pt idx="2">
                  <c:v>1976</c:v>
                </c:pt>
                <c:pt idx="3">
                  <c:v>1974</c:v>
                </c:pt>
                <c:pt idx="4">
                  <c:v>2020</c:v>
                </c:pt>
                <c:pt idx="5">
                  <c:v>1968</c:v>
                </c:pt>
                <c:pt idx="6">
                  <c:v>2075</c:v>
                </c:pt>
                <c:pt idx="7">
                  <c:v>2177</c:v>
                </c:pt>
                <c:pt idx="8">
                  <c:v>2220</c:v>
                </c:pt>
                <c:pt idx="9">
                  <c:v>2228</c:v>
                </c:pt>
                <c:pt idx="10">
                  <c:v>2325</c:v>
                </c:pt>
                <c:pt idx="11">
                  <c:v>2210</c:v>
                </c:pt>
                <c:pt idx="12">
                  <c:v>2255</c:v>
                </c:pt>
                <c:pt idx="13">
                  <c:v>2338</c:v>
                </c:pt>
                <c:pt idx="14">
                  <c:v>2388</c:v>
                </c:pt>
                <c:pt idx="15">
                  <c:v>2277</c:v>
                </c:pt>
                <c:pt idx="16">
                  <c:v>2474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EE-4CB4-8DEB-21B82A6CB9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9143520"/>
        <c:axId val="1179142560"/>
      </c:barChart>
      <c:catAx>
        <c:axId val="1179143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79142560"/>
        <c:crosses val="autoZero"/>
        <c:auto val="1"/>
        <c:lblAlgn val="ctr"/>
        <c:lblOffset val="100"/>
        <c:noMultiLvlLbl val="0"/>
      </c:catAx>
      <c:valAx>
        <c:axId val="1179142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79143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725087719298242"/>
          <c:y val="6.0039108187134503E-2"/>
          <c:w val="0.55064381379756078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'Ark1'!$B$206</c:f>
              <c:strCache>
                <c:ptCount val="1"/>
                <c:pt idx="0">
                  <c:v>Totalkredit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'Ark1'!$A$223:$A$243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  <c:extLst/>
            </c:strRef>
          </c:cat>
          <c:val>
            <c:numRef>
              <c:f>'Ark1'!$B$223:$B$243</c:f>
              <c:numCache>
                <c:formatCode>0.0</c:formatCode>
                <c:ptCount val="17"/>
                <c:pt idx="0" formatCode="General">
                  <c:v>35.6</c:v>
                </c:pt>
                <c:pt idx="1">
                  <c:v>35.5</c:v>
                </c:pt>
                <c:pt idx="2">
                  <c:v>35.1</c:v>
                </c:pt>
                <c:pt idx="3">
                  <c:v>35.1</c:v>
                </c:pt>
                <c:pt idx="4">
                  <c:v>35</c:v>
                </c:pt>
                <c:pt idx="5">
                  <c:v>35.1</c:v>
                </c:pt>
                <c:pt idx="6">
                  <c:v>35.1</c:v>
                </c:pt>
                <c:pt idx="7">
                  <c:v>35</c:v>
                </c:pt>
                <c:pt idx="8">
                  <c:v>35</c:v>
                </c:pt>
                <c:pt idx="9">
                  <c:v>35.5</c:v>
                </c:pt>
                <c:pt idx="10" formatCode="General">
                  <c:v>35.700000000000003</c:v>
                </c:pt>
                <c:pt idx="11" formatCode="General">
                  <c:v>36</c:v>
                </c:pt>
                <c:pt idx="12" formatCode="General">
                  <c:v>36.299999999999997</c:v>
                </c:pt>
                <c:pt idx="13" formatCode="General">
                  <c:v>36.700000000000003</c:v>
                </c:pt>
                <c:pt idx="14" formatCode="General">
                  <c:v>37.299999999999997</c:v>
                </c:pt>
                <c:pt idx="15" formatCode="General">
                  <c:v>38.4</c:v>
                </c:pt>
                <c:pt idx="16">
                  <c:v>39.121000000000002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C4A-4249-B90F-DA1B8827A09B}"/>
            </c:ext>
          </c:extLst>
        </c:ser>
        <c:ser>
          <c:idx val="1"/>
          <c:order val="1"/>
          <c:tx>
            <c:strRef>
              <c:f>'Ark1'!$C$206</c:f>
              <c:strCache>
                <c:ptCount val="1"/>
                <c:pt idx="0">
                  <c:v>DLR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'Ark1'!$A$223:$A$243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  <c:extLst/>
            </c:strRef>
          </c:cat>
          <c:val>
            <c:numRef>
              <c:f>'Ark1'!$C$223:$C$243</c:f>
              <c:numCache>
                <c:formatCode>0.0</c:formatCode>
                <c:ptCount val="17"/>
                <c:pt idx="0" formatCode="General">
                  <c:v>12.7</c:v>
                </c:pt>
                <c:pt idx="1">
                  <c:v>12.7</c:v>
                </c:pt>
                <c:pt idx="2">
                  <c:v>13.2</c:v>
                </c:pt>
                <c:pt idx="3">
                  <c:v>13.4</c:v>
                </c:pt>
                <c:pt idx="4">
                  <c:v>13.5</c:v>
                </c:pt>
                <c:pt idx="5">
                  <c:v>13.4</c:v>
                </c:pt>
                <c:pt idx="6">
                  <c:v>13.8</c:v>
                </c:pt>
                <c:pt idx="7">
                  <c:v>14.7</c:v>
                </c:pt>
                <c:pt idx="8">
                  <c:v>15</c:v>
                </c:pt>
                <c:pt idx="9">
                  <c:v>15.2</c:v>
                </c:pt>
                <c:pt idx="10" formatCode="General">
                  <c:v>15.7</c:v>
                </c:pt>
                <c:pt idx="11" formatCode="General">
                  <c:v>15.8</c:v>
                </c:pt>
                <c:pt idx="12" formatCode="General">
                  <c:v>16.5</c:v>
                </c:pt>
                <c:pt idx="13" formatCode="General">
                  <c:v>17.2</c:v>
                </c:pt>
                <c:pt idx="14" formatCode="General">
                  <c:v>17.899999999999999</c:v>
                </c:pt>
                <c:pt idx="15" formatCode="General">
                  <c:v>18.399999999999999</c:v>
                </c:pt>
                <c:pt idx="16">
                  <c:v>19.100999999999999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AC4A-4249-B90F-DA1B8827A09B}"/>
            </c:ext>
          </c:extLst>
        </c:ser>
        <c:ser>
          <c:idx val="2"/>
          <c:order val="2"/>
          <c:tx>
            <c:strRef>
              <c:f>'Ark1'!$D$206</c:f>
              <c:strCache>
                <c:ptCount val="1"/>
                <c:pt idx="0">
                  <c:v>Udlån ekskl. garantier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'Ark1'!$A$223:$A$243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  <c:extLst/>
            </c:strRef>
          </c:cat>
          <c:val>
            <c:numRef>
              <c:f>'Ark1'!$D$223:$D$243</c:f>
              <c:numCache>
                <c:formatCode>0.0</c:formatCode>
                <c:ptCount val="17"/>
                <c:pt idx="0" formatCode="General">
                  <c:v>12.3</c:v>
                </c:pt>
                <c:pt idx="1">
                  <c:v>12.3</c:v>
                </c:pt>
                <c:pt idx="2">
                  <c:v>11.7</c:v>
                </c:pt>
                <c:pt idx="3">
                  <c:v>11.7</c:v>
                </c:pt>
                <c:pt idx="4">
                  <c:v>12.2</c:v>
                </c:pt>
                <c:pt idx="5">
                  <c:v>12.4</c:v>
                </c:pt>
                <c:pt idx="6">
                  <c:v>12.6</c:v>
                </c:pt>
                <c:pt idx="7">
                  <c:v>12.8</c:v>
                </c:pt>
                <c:pt idx="8">
                  <c:v>12.7</c:v>
                </c:pt>
                <c:pt idx="9">
                  <c:v>12.9</c:v>
                </c:pt>
                <c:pt idx="10" formatCode="General">
                  <c:v>12.8</c:v>
                </c:pt>
                <c:pt idx="11" formatCode="General">
                  <c:v>13.1</c:v>
                </c:pt>
                <c:pt idx="12" formatCode="General">
                  <c:v>13.7</c:v>
                </c:pt>
                <c:pt idx="13" formatCode="General">
                  <c:v>14</c:v>
                </c:pt>
                <c:pt idx="14" formatCode="General">
                  <c:v>14.4</c:v>
                </c:pt>
                <c:pt idx="15" formatCode="General">
                  <c:v>14.9</c:v>
                </c:pt>
                <c:pt idx="16">
                  <c:v>15.571999999999999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AC4A-4249-B90F-DA1B8827A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1881804272"/>
        <c:axId val="1881810992"/>
      </c:barChart>
      <c:lineChart>
        <c:grouping val="standard"/>
        <c:varyColors val="0"/>
        <c:ser>
          <c:idx val="4"/>
          <c:order val="3"/>
          <c:tx>
            <c:strRef>
              <c:f>'Ark1'!$F$206</c:f>
              <c:strCache>
                <c:ptCount val="1"/>
                <c:pt idx="0">
                  <c:v>Totalkredit 2</c:v>
                </c:pt>
              </c:strCache>
            </c:strRef>
          </c:tx>
          <c:spPr>
            <a:ln w="19050" cap="rnd">
              <a:solidFill>
                <a:schemeClr val="tx1">
                  <a:lumMod val="25000"/>
                  <a:lumOff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'Ark1'!$A$223:$A$243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  <c:extLst/>
            </c:strRef>
          </c:cat>
          <c:val>
            <c:numRef>
              <c:f>'Ark1'!$F$223:$F$243</c:f>
              <c:numCache>
                <c:formatCode>0.0</c:formatCode>
                <c:ptCount val="17"/>
                <c:pt idx="0">
                  <c:v>35.6</c:v>
                </c:pt>
                <c:pt idx="1">
                  <c:v>35.5</c:v>
                </c:pt>
                <c:pt idx="2">
                  <c:v>35.1</c:v>
                </c:pt>
                <c:pt idx="3">
                  <c:v>35.1</c:v>
                </c:pt>
                <c:pt idx="4">
                  <c:v>35</c:v>
                </c:pt>
                <c:pt idx="5">
                  <c:v>35.1</c:v>
                </c:pt>
                <c:pt idx="6">
                  <c:v>35.1</c:v>
                </c:pt>
                <c:pt idx="7">
                  <c:v>35</c:v>
                </c:pt>
                <c:pt idx="8">
                  <c:v>35</c:v>
                </c:pt>
                <c:pt idx="9">
                  <c:v>35.5</c:v>
                </c:pt>
                <c:pt idx="10">
                  <c:v>35.700000000000003</c:v>
                </c:pt>
                <c:pt idx="11">
                  <c:v>36</c:v>
                </c:pt>
                <c:pt idx="12">
                  <c:v>36.299999999999997</c:v>
                </c:pt>
                <c:pt idx="13">
                  <c:v>36.700000000000003</c:v>
                </c:pt>
                <c:pt idx="14">
                  <c:v>37.299999999999997</c:v>
                </c:pt>
                <c:pt idx="15">
                  <c:v>38.4</c:v>
                </c:pt>
                <c:pt idx="16">
                  <c:v>39.121000000000002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AC4A-4249-B90F-DA1B8827A09B}"/>
            </c:ext>
          </c:extLst>
        </c:ser>
        <c:ser>
          <c:idx val="5"/>
          <c:order val="4"/>
          <c:tx>
            <c:strRef>
              <c:f>'Ark1'!$G$206</c:f>
              <c:strCache>
                <c:ptCount val="1"/>
                <c:pt idx="0">
                  <c:v>DLR 2</c:v>
                </c:pt>
              </c:strCache>
            </c:strRef>
          </c:tx>
          <c:spPr>
            <a:ln w="19050" cap="rnd">
              <a:solidFill>
                <a:schemeClr val="tx1">
                  <a:lumMod val="25000"/>
                  <a:lumOff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'Ark1'!$A$223:$A$243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  <c:extLst/>
            </c:strRef>
          </c:cat>
          <c:val>
            <c:numRef>
              <c:f>'Ark1'!$G$223:$G$243</c:f>
              <c:numCache>
                <c:formatCode>0.0</c:formatCode>
                <c:ptCount val="17"/>
                <c:pt idx="0">
                  <c:v>48.3</c:v>
                </c:pt>
                <c:pt idx="1">
                  <c:v>48.2</c:v>
                </c:pt>
                <c:pt idx="2">
                  <c:v>48.3</c:v>
                </c:pt>
                <c:pt idx="3">
                  <c:v>48.5</c:v>
                </c:pt>
                <c:pt idx="4">
                  <c:v>48.5</c:v>
                </c:pt>
                <c:pt idx="5">
                  <c:v>48.5</c:v>
                </c:pt>
                <c:pt idx="6">
                  <c:v>48.900000000000006</c:v>
                </c:pt>
                <c:pt idx="7">
                  <c:v>49.7</c:v>
                </c:pt>
                <c:pt idx="8">
                  <c:v>50</c:v>
                </c:pt>
                <c:pt idx="9">
                  <c:v>50.7</c:v>
                </c:pt>
                <c:pt idx="10">
                  <c:v>51.400000000000006</c:v>
                </c:pt>
                <c:pt idx="11">
                  <c:v>51.8</c:v>
                </c:pt>
                <c:pt idx="12">
                  <c:v>52.8</c:v>
                </c:pt>
                <c:pt idx="13">
                  <c:v>53.900000000000006</c:v>
                </c:pt>
                <c:pt idx="14">
                  <c:v>55.199999999999996</c:v>
                </c:pt>
                <c:pt idx="15">
                  <c:v>56.8</c:v>
                </c:pt>
                <c:pt idx="16">
                  <c:v>58.222000000000001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AC4A-4249-B90F-DA1B8827A09B}"/>
            </c:ext>
          </c:extLst>
        </c:ser>
        <c:ser>
          <c:idx val="6"/>
          <c:order val="5"/>
          <c:tx>
            <c:strRef>
              <c:f>'Ark1'!$H$206</c:f>
              <c:strCache>
                <c:ptCount val="1"/>
                <c:pt idx="0">
                  <c:v>Udlån ekskl. garantier 2</c:v>
                </c:pt>
              </c:strCache>
            </c:strRef>
          </c:tx>
          <c:spPr>
            <a:ln w="19050" cap="rnd">
              <a:solidFill>
                <a:schemeClr val="tx1">
                  <a:lumMod val="25000"/>
                  <a:lumOff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'Ark1'!$A$223:$A$243</c:f>
              <c:strCache>
                <c:ptCount val="17"/>
                <c:pt idx="0">
                  <c:v>Q2 2022</c:v>
                </c:pt>
                <c:pt idx="1">
                  <c:v>Q3 2022</c:v>
                </c:pt>
                <c:pt idx="2">
                  <c:v>Q4 2022</c:v>
                </c:pt>
                <c:pt idx="3">
                  <c:v>Q1 2023</c:v>
                </c:pt>
                <c:pt idx="4">
                  <c:v>Q2 2023</c:v>
                </c:pt>
                <c:pt idx="5">
                  <c:v>Q3 2023</c:v>
                </c:pt>
                <c:pt idx="6">
                  <c:v>Q4 2023</c:v>
                </c:pt>
                <c:pt idx="7">
                  <c:v>Q1 2024</c:v>
                </c:pt>
                <c:pt idx="8">
                  <c:v>Q2 2024</c:v>
                </c:pt>
                <c:pt idx="9">
                  <c:v>Q3 2024</c:v>
                </c:pt>
                <c:pt idx="10">
                  <c:v>Q4 2024</c:v>
                </c:pt>
                <c:pt idx="11">
                  <c:v>Q1 2025</c:v>
                </c:pt>
                <c:pt idx="12">
                  <c:v>Q2 2025</c:v>
                </c:pt>
                <c:pt idx="13">
                  <c:v>Q3 2025</c:v>
                </c:pt>
                <c:pt idx="14">
                  <c:v>Q4 2025</c:v>
                </c:pt>
                <c:pt idx="15">
                  <c:v>Q1 2026</c:v>
                </c:pt>
                <c:pt idx="16">
                  <c:v>Q2 2026</c:v>
                </c:pt>
              </c:strCache>
              <c:extLst/>
            </c:strRef>
          </c:cat>
          <c:val>
            <c:numRef>
              <c:f>'Ark1'!$H$223:$H$243</c:f>
              <c:numCache>
                <c:formatCode>0.0</c:formatCode>
                <c:ptCount val="17"/>
                <c:pt idx="0">
                  <c:v>60.599999999999994</c:v>
                </c:pt>
                <c:pt idx="1">
                  <c:v>60.5</c:v>
                </c:pt>
                <c:pt idx="2">
                  <c:v>60</c:v>
                </c:pt>
                <c:pt idx="3">
                  <c:v>60.2</c:v>
                </c:pt>
                <c:pt idx="4">
                  <c:v>60.7</c:v>
                </c:pt>
                <c:pt idx="5">
                  <c:v>60.9</c:v>
                </c:pt>
                <c:pt idx="6">
                  <c:v>61.500000000000007</c:v>
                </c:pt>
                <c:pt idx="7">
                  <c:v>62.5</c:v>
                </c:pt>
                <c:pt idx="8">
                  <c:v>62.7</c:v>
                </c:pt>
                <c:pt idx="9">
                  <c:v>63.6</c:v>
                </c:pt>
                <c:pt idx="10">
                  <c:v>64.2</c:v>
                </c:pt>
                <c:pt idx="11">
                  <c:v>64.899999999999991</c:v>
                </c:pt>
                <c:pt idx="12">
                  <c:v>66.5</c:v>
                </c:pt>
                <c:pt idx="13">
                  <c:v>67.900000000000006</c:v>
                </c:pt>
                <c:pt idx="14">
                  <c:v>69.599999999999994</c:v>
                </c:pt>
                <c:pt idx="15">
                  <c:v>71.7</c:v>
                </c:pt>
                <c:pt idx="16">
                  <c:v>73.793999999999997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AC4A-4249-B90F-DA1B8827A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81804272"/>
        <c:axId val="1881810992"/>
      </c:lineChart>
      <c:catAx>
        <c:axId val="188180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881810992"/>
        <c:crosses val="autoZero"/>
        <c:auto val="1"/>
        <c:lblAlgn val="ctr"/>
        <c:lblOffset val="100"/>
        <c:noMultiLvlLbl val="0"/>
      </c:catAx>
      <c:valAx>
        <c:axId val="1881810992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88180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'Ark1'!$B$252</c:f>
              <c:strCache>
                <c:ptCount val="1"/>
                <c:pt idx="0">
                  <c:v>1: OIV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('Ark1'!$A$253:$A$263,'Ark1'!$A$265)</c:f>
              <c:strCache>
                <c:ptCount val="12"/>
                <c:pt idx="0">
                  <c:v>2013</c:v>
                </c:pt>
                <c:pt idx="1">
                  <c:v>2015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Q2 2026</c:v>
                </c:pt>
              </c:strCache>
              <c:extLst/>
            </c:strRef>
          </c:cat>
          <c:val>
            <c:numRef>
              <c:f>('Ark1'!$B$253:$B$263,'Ark1'!$B$265)</c:f>
              <c:numCache>
                <c:formatCode>General</c:formatCode>
                <c:ptCount val="12"/>
                <c:pt idx="0">
                  <c:v>36</c:v>
                </c:pt>
                <c:pt idx="1">
                  <c:v>17</c:v>
                </c:pt>
                <c:pt idx="2">
                  <c:v>8.1</c:v>
                </c:pt>
                <c:pt idx="3">
                  <c:v>6.8000000000000007</c:v>
                </c:pt>
                <c:pt idx="4">
                  <c:v>3.6999999999999997</c:v>
                </c:pt>
                <c:pt idx="5">
                  <c:v>3</c:v>
                </c:pt>
                <c:pt idx="6">
                  <c:v>2.1999999999999997</c:v>
                </c:pt>
                <c:pt idx="7">
                  <c:v>2.5</c:v>
                </c:pt>
                <c:pt idx="8">
                  <c:v>2.6</c:v>
                </c:pt>
                <c:pt idx="9">
                  <c:v>2.6</c:v>
                </c:pt>
                <c:pt idx="10">
                  <c:v>2.6</c:v>
                </c:pt>
                <c:pt idx="11">
                  <c:v>2.7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F26-4C81-AD2B-BF9004D5B170}"/>
            </c:ext>
          </c:extLst>
        </c:ser>
        <c:ser>
          <c:idx val="1"/>
          <c:order val="1"/>
          <c:tx>
            <c:strRef>
              <c:f>'Ark1'!$C$252</c:f>
              <c:strCache>
                <c:ptCount val="1"/>
                <c:pt idx="0">
                  <c:v>2c: Betydelige svaghedstegn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('Ark1'!$A$253:$A$263,'Ark1'!$A$265)</c:f>
              <c:strCache>
                <c:ptCount val="12"/>
                <c:pt idx="0">
                  <c:v>2013</c:v>
                </c:pt>
                <c:pt idx="1">
                  <c:v>2015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Q2 2026</c:v>
                </c:pt>
              </c:strCache>
              <c:extLst/>
            </c:strRef>
          </c:cat>
          <c:val>
            <c:numRef>
              <c:f>('Ark1'!$C$253:$C$263,'Ark1'!$C$265)</c:f>
              <c:numCache>
                <c:formatCode>General</c:formatCode>
                <c:ptCount val="12"/>
                <c:pt idx="0">
                  <c:v>17.5</c:v>
                </c:pt>
                <c:pt idx="1">
                  <c:v>15</c:v>
                </c:pt>
                <c:pt idx="2">
                  <c:v>8.2000000000000011</c:v>
                </c:pt>
                <c:pt idx="3">
                  <c:v>6.5</c:v>
                </c:pt>
                <c:pt idx="4">
                  <c:v>5.6000000000000005</c:v>
                </c:pt>
                <c:pt idx="5">
                  <c:v>4.8</c:v>
                </c:pt>
                <c:pt idx="6">
                  <c:v>3.6999999999999997</c:v>
                </c:pt>
                <c:pt idx="7">
                  <c:v>4.1000000000000005</c:v>
                </c:pt>
                <c:pt idx="8">
                  <c:v>5.8000000000000007</c:v>
                </c:pt>
                <c:pt idx="9">
                  <c:v>4.9000000000000004</c:v>
                </c:pt>
                <c:pt idx="10">
                  <c:v>5.5</c:v>
                </c:pt>
                <c:pt idx="11">
                  <c:v>4.3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F26-4C81-AD2B-BF9004D5B170}"/>
            </c:ext>
          </c:extLst>
        </c:ser>
        <c:ser>
          <c:idx val="2"/>
          <c:order val="2"/>
          <c:tx>
            <c:strRef>
              <c:f>'Ark1'!$D$252</c:f>
              <c:strCache>
                <c:ptCount val="1"/>
                <c:pt idx="0">
                  <c:v>2b: Visse svaghedstegn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('Ark1'!$A$253:$A$263,'Ark1'!$A$265)</c:f>
              <c:strCache>
                <c:ptCount val="12"/>
                <c:pt idx="0">
                  <c:v>2013</c:v>
                </c:pt>
                <c:pt idx="1">
                  <c:v>2015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Q2 2026</c:v>
                </c:pt>
              </c:strCache>
              <c:extLst/>
            </c:strRef>
          </c:cat>
          <c:val>
            <c:numRef>
              <c:f>('Ark1'!$D$253:$D$263,'Ark1'!$D$265)</c:f>
              <c:numCache>
                <c:formatCode>General</c:formatCode>
                <c:ptCount val="12"/>
                <c:pt idx="0">
                  <c:v>21</c:v>
                </c:pt>
                <c:pt idx="1">
                  <c:v>26</c:v>
                </c:pt>
                <c:pt idx="2">
                  <c:v>24.7</c:v>
                </c:pt>
                <c:pt idx="3">
                  <c:v>28.199999999999996</c:v>
                </c:pt>
                <c:pt idx="4">
                  <c:v>33.900000000000006</c:v>
                </c:pt>
                <c:pt idx="5">
                  <c:v>36.199999999999996</c:v>
                </c:pt>
                <c:pt idx="6">
                  <c:v>34.599999999999994</c:v>
                </c:pt>
                <c:pt idx="7">
                  <c:v>32.200000000000003</c:v>
                </c:pt>
                <c:pt idx="8">
                  <c:v>32</c:v>
                </c:pt>
                <c:pt idx="9">
                  <c:v>38.800000000000004</c:v>
                </c:pt>
                <c:pt idx="10">
                  <c:v>38.200000000000003</c:v>
                </c:pt>
                <c:pt idx="11">
                  <c:v>37.799999999999997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F26-4C81-AD2B-BF9004D5B170}"/>
            </c:ext>
          </c:extLst>
        </c:ser>
        <c:ser>
          <c:idx val="3"/>
          <c:order val="3"/>
          <c:tx>
            <c:strRef>
              <c:f>'Ark1'!$E$252</c:f>
              <c:strCache>
                <c:ptCount val="1"/>
                <c:pt idx="0">
                  <c:v>3 / 2a: Normal bonitet 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('Ark1'!$A$253:$A$263,'Ark1'!$A$265)</c:f>
              <c:strCache>
                <c:ptCount val="12"/>
                <c:pt idx="0">
                  <c:v>2013</c:v>
                </c:pt>
                <c:pt idx="1">
                  <c:v>2015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Q2 2026</c:v>
                </c:pt>
              </c:strCache>
              <c:extLst/>
            </c:strRef>
          </c:cat>
          <c:val>
            <c:numRef>
              <c:f>('Ark1'!$E$253:$E$263,'Ark1'!$E$265)</c:f>
              <c:numCache>
                <c:formatCode>General</c:formatCode>
                <c:ptCount val="12"/>
                <c:pt idx="0">
                  <c:v>25.5</c:v>
                </c:pt>
                <c:pt idx="1">
                  <c:v>42</c:v>
                </c:pt>
                <c:pt idx="2">
                  <c:v>59</c:v>
                </c:pt>
                <c:pt idx="3">
                  <c:v>58.5</c:v>
                </c:pt>
                <c:pt idx="4">
                  <c:v>56.8</c:v>
                </c:pt>
                <c:pt idx="5">
                  <c:v>56.000000000000007</c:v>
                </c:pt>
                <c:pt idx="6">
                  <c:v>59.5</c:v>
                </c:pt>
                <c:pt idx="7">
                  <c:v>61.199999999999996</c:v>
                </c:pt>
                <c:pt idx="8">
                  <c:v>59.599999999999994</c:v>
                </c:pt>
                <c:pt idx="9">
                  <c:v>53.7</c:v>
                </c:pt>
                <c:pt idx="10">
                  <c:v>53.7</c:v>
                </c:pt>
                <c:pt idx="11">
                  <c:v>55.2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8F26-4C81-AD2B-BF9004D5B1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97910416"/>
        <c:axId val="1497911856"/>
      </c:barChart>
      <c:lineChart>
        <c:grouping val="standard"/>
        <c:varyColors val="0"/>
        <c:ser>
          <c:idx val="4"/>
          <c:order val="4"/>
          <c:tx>
            <c:strRef>
              <c:f>'Ark1'!$F$252</c:f>
              <c:strCache>
                <c:ptCount val="1"/>
                <c:pt idx="0">
                  <c:v>1: OIV 2</c:v>
                </c:pt>
              </c:strCache>
            </c:strRef>
          </c:tx>
          <c:spPr>
            <a:ln w="28575" cap="rnd">
              <a:solidFill>
                <a:schemeClr val="tx1">
                  <a:lumMod val="50000"/>
                  <a:lumOff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('Ark1'!$A$253:$A$263,'Ark1'!$A$265)</c:f>
              <c:strCache>
                <c:ptCount val="12"/>
                <c:pt idx="0">
                  <c:v>2013</c:v>
                </c:pt>
                <c:pt idx="1">
                  <c:v>2015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Q2 2026</c:v>
                </c:pt>
              </c:strCache>
              <c:extLst/>
            </c:strRef>
          </c:cat>
          <c:val>
            <c:numRef>
              <c:f>('Ark1'!$F$253:$F$263,'Ark1'!$F$265)</c:f>
              <c:numCache>
                <c:formatCode>0.00</c:formatCode>
                <c:ptCount val="12"/>
                <c:pt idx="0">
                  <c:v>36</c:v>
                </c:pt>
                <c:pt idx="1">
                  <c:v>17</c:v>
                </c:pt>
                <c:pt idx="2">
                  <c:v>8.1</c:v>
                </c:pt>
                <c:pt idx="3">
                  <c:v>6.8000000000000007</c:v>
                </c:pt>
                <c:pt idx="4">
                  <c:v>3.6999999999999997</c:v>
                </c:pt>
                <c:pt idx="5">
                  <c:v>3</c:v>
                </c:pt>
                <c:pt idx="6">
                  <c:v>2.1999999999999997</c:v>
                </c:pt>
                <c:pt idx="7">
                  <c:v>2.5</c:v>
                </c:pt>
                <c:pt idx="8">
                  <c:v>2.6</c:v>
                </c:pt>
                <c:pt idx="9">
                  <c:v>2.6</c:v>
                </c:pt>
                <c:pt idx="10">
                  <c:v>2.6</c:v>
                </c:pt>
                <c:pt idx="11">
                  <c:v>2.7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8F26-4C81-AD2B-BF9004D5B170}"/>
            </c:ext>
          </c:extLst>
        </c:ser>
        <c:ser>
          <c:idx val="5"/>
          <c:order val="5"/>
          <c:tx>
            <c:strRef>
              <c:f>'Ark1'!$G$252</c:f>
              <c:strCache>
                <c:ptCount val="1"/>
                <c:pt idx="0">
                  <c:v>2c: Betydelige svaghedstegn 2</c:v>
                </c:pt>
              </c:strCache>
            </c:strRef>
          </c:tx>
          <c:spPr>
            <a:ln w="25400" cap="rnd">
              <a:solidFill>
                <a:schemeClr val="tx1">
                  <a:lumMod val="50000"/>
                  <a:lumOff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('Ark1'!$A$253:$A$263,'Ark1'!$A$265)</c:f>
              <c:strCache>
                <c:ptCount val="12"/>
                <c:pt idx="0">
                  <c:v>2013</c:v>
                </c:pt>
                <c:pt idx="1">
                  <c:v>2015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Q2 2026</c:v>
                </c:pt>
              </c:strCache>
              <c:extLst/>
            </c:strRef>
          </c:cat>
          <c:val>
            <c:numRef>
              <c:f>('Ark1'!$G$253:$G$263,'Ark1'!$G$265)</c:f>
              <c:numCache>
                <c:formatCode>0.00</c:formatCode>
                <c:ptCount val="12"/>
                <c:pt idx="0">
                  <c:v>53.5</c:v>
                </c:pt>
                <c:pt idx="1">
                  <c:v>32</c:v>
                </c:pt>
                <c:pt idx="2">
                  <c:v>16.3</c:v>
                </c:pt>
                <c:pt idx="3">
                  <c:v>13.3</c:v>
                </c:pt>
                <c:pt idx="4">
                  <c:v>9.3000000000000007</c:v>
                </c:pt>
                <c:pt idx="5">
                  <c:v>7.8</c:v>
                </c:pt>
                <c:pt idx="6">
                  <c:v>5.8999999999999995</c:v>
                </c:pt>
                <c:pt idx="7">
                  <c:v>6.6000000000000005</c:v>
                </c:pt>
                <c:pt idx="8">
                  <c:v>8.4</c:v>
                </c:pt>
                <c:pt idx="9">
                  <c:v>7.5</c:v>
                </c:pt>
                <c:pt idx="10">
                  <c:v>8.1</c:v>
                </c:pt>
                <c:pt idx="11">
                  <c:v>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8F26-4C81-AD2B-BF9004D5B170}"/>
            </c:ext>
          </c:extLst>
        </c:ser>
        <c:ser>
          <c:idx val="6"/>
          <c:order val="6"/>
          <c:tx>
            <c:strRef>
              <c:f>'Ark1'!$H$252</c:f>
              <c:strCache>
                <c:ptCount val="1"/>
                <c:pt idx="0">
                  <c:v>2b: Visse svaghedstegn 2</c:v>
                </c:pt>
              </c:strCache>
            </c:strRef>
          </c:tx>
          <c:spPr>
            <a:ln w="25400" cap="rnd">
              <a:solidFill>
                <a:schemeClr val="tx1">
                  <a:lumMod val="50000"/>
                  <a:lumOff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('Ark1'!$A$253:$A$263,'Ark1'!$A$265)</c:f>
              <c:strCache>
                <c:ptCount val="12"/>
                <c:pt idx="0">
                  <c:v>2013</c:v>
                </c:pt>
                <c:pt idx="1">
                  <c:v>2015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Q2 2026</c:v>
                </c:pt>
              </c:strCache>
              <c:extLst/>
            </c:strRef>
          </c:cat>
          <c:val>
            <c:numRef>
              <c:f>('Ark1'!$H$253:$H$263,'Ark1'!$H$265)</c:f>
              <c:numCache>
                <c:formatCode>0.00</c:formatCode>
                <c:ptCount val="12"/>
                <c:pt idx="0">
                  <c:v>74.5</c:v>
                </c:pt>
                <c:pt idx="1">
                  <c:v>58</c:v>
                </c:pt>
                <c:pt idx="2">
                  <c:v>41</c:v>
                </c:pt>
                <c:pt idx="3">
                  <c:v>41.5</c:v>
                </c:pt>
                <c:pt idx="4">
                  <c:v>43.2</c:v>
                </c:pt>
                <c:pt idx="5">
                  <c:v>43.999999999999993</c:v>
                </c:pt>
                <c:pt idx="6">
                  <c:v>40.499999999999993</c:v>
                </c:pt>
                <c:pt idx="7">
                  <c:v>38.800000000000004</c:v>
                </c:pt>
                <c:pt idx="8">
                  <c:v>40.4</c:v>
                </c:pt>
                <c:pt idx="9">
                  <c:v>46.300000000000004</c:v>
                </c:pt>
                <c:pt idx="10">
                  <c:v>46.300000000000004</c:v>
                </c:pt>
                <c:pt idx="11">
                  <c:v>44.8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8F26-4C81-AD2B-BF9004D5B1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97910416"/>
        <c:axId val="1497911856"/>
      </c:lineChart>
      <c:catAx>
        <c:axId val="149791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97911856"/>
        <c:crosses val="autoZero"/>
        <c:auto val="1"/>
        <c:lblAlgn val="ctr"/>
        <c:lblOffset val="100"/>
        <c:noMultiLvlLbl val="0"/>
      </c:catAx>
      <c:valAx>
        <c:axId val="149791185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9791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C0A-445F-ACBB-917DD0C3B0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C0A-445F-ACBB-917DD0C3B0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C0A-445F-ACBB-917DD0C3B00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C0A-445F-ACBB-917DD0C3B000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C0A-445F-ACBB-917DD0C3B000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C0A-445F-ACBB-917DD0C3B000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C0A-445F-ACBB-917DD0C3B000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C0A-445F-ACBB-917DD0C3B00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'Ark1'!$A$307:$A$327</c:f>
              <c:strCache>
                <c:ptCount val="21"/>
                <c:pt idx="0">
                  <c:v>Q2 21</c:v>
                </c:pt>
                <c:pt idx="1">
                  <c:v>Q3 21</c:v>
                </c:pt>
                <c:pt idx="2">
                  <c:v>Q4 21</c:v>
                </c:pt>
                <c:pt idx="3">
                  <c:v>Q1 22</c:v>
                </c:pt>
                <c:pt idx="4">
                  <c:v>Q2 22</c:v>
                </c:pt>
                <c:pt idx="5">
                  <c:v>Q3 22</c:v>
                </c:pt>
                <c:pt idx="6">
                  <c:v>Q4 22</c:v>
                </c:pt>
                <c:pt idx="7">
                  <c:v>Q1 23</c:v>
                </c:pt>
                <c:pt idx="8">
                  <c:v>Q2 23</c:v>
                </c:pt>
                <c:pt idx="9">
                  <c:v>Q3 23</c:v>
                </c:pt>
                <c:pt idx="10">
                  <c:v>Q4 23</c:v>
                </c:pt>
                <c:pt idx="11">
                  <c:v>Q1 24</c:v>
                </c:pt>
                <c:pt idx="12">
                  <c:v>Q2 24</c:v>
                </c:pt>
                <c:pt idx="13">
                  <c:v>Q3 24</c:v>
                </c:pt>
                <c:pt idx="14">
                  <c:v>Q4 24</c:v>
                </c:pt>
                <c:pt idx="15">
                  <c:v>Q1 25</c:v>
                </c:pt>
                <c:pt idx="16">
                  <c:v>Q2 25</c:v>
                </c:pt>
                <c:pt idx="17">
                  <c:v>Q3 25</c:v>
                </c:pt>
                <c:pt idx="18">
                  <c:v>Q4 25</c:v>
                </c:pt>
                <c:pt idx="19">
                  <c:v>Q1 26</c:v>
                </c:pt>
                <c:pt idx="20">
                  <c:v>Q2 26</c:v>
                </c:pt>
              </c:strCache>
            </c:strRef>
          </c:cat>
          <c:val>
            <c:numRef>
              <c:f>'Ark1'!$B$307:$B$327</c:f>
              <c:numCache>
                <c:formatCode>General</c:formatCode>
                <c:ptCount val="21"/>
                <c:pt idx="0">
                  <c:v>-19</c:v>
                </c:pt>
                <c:pt idx="1">
                  <c:v>10</c:v>
                </c:pt>
                <c:pt idx="2">
                  <c:v>-1</c:v>
                </c:pt>
                <c:pt idx="3">
                  <c:v>-3</c:v>
                </c:pt>
                <c:pt idx="4">
                  <c:v>-32</c:v>
                </c:pt>
                <c:pt idx="5">
                  <c:v>5</c:v>
                </c:pt>
                <c:pt idx="6">
                  <c:v>14</c:v>
                </c:pt>
                <c:pt idx="7">
                  <c:v>-2</c:v>
                </c:pt>
                <c:pt idx="8">
                  <c:v>8</c:v>
                </c:pt>
                <c:pt idx="9">
                  <c:v>13</c:v>
                </c:pt>
                <c:pt idx="10">
                  <c:v>-3</c:v>
                </c:pt>
                <c:pt idx="11">
                  <c:v>10</c:v>
                </c:pt>
                <c:pt idx="12">
                  <c:v>0</c:v>
                </c:pt>
                <c:pt idx="13">
                  <c:v>11</c:v>
                </c:pt>
                <c:pt idx="14">
                  <c:v>24</c:v>
                </c:pt>
                <c:pt idx="15">
                  <c:v>-7</c:v>
                </c:pt>
                <c:pt idx="16">
                  <c:v>26</c:v>
                </c:pt>
                <c:pt idx="17">
                  <c:v>10</c:v>
                </c:pt>
                <c:pt idx="18">
                  <c:v>-9</c:v>
                </c:pt>
                <c:pt idx="19">
                  <c:v>4</c:v>
                </c:pt>
                <c:pt idx="2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C0A-445F-ACBB-917DD0C3B0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070137248"/>
        <c:axId val="2070133408"/>
      </c:barChart>
      <c:catAx>
        <c:axId val="207013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070133408"/>
        <c:crosses val="autoZero"/>
        <c:auto val="1"/>
        <c:lblAlgn val="ctr"/>
        <c:lblOffset val="100"/>
        <c:noMultiLvlLbl val="0"/>
      </c:catAx>
      <c:valAx>
        <c:axId val="2070133408"/>
        <c:scaling>
          <c:orientation val="minMax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070137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'Ark1'!$H$8:$H$17</cx:f>
        <cx:lvl ptCount="10">
          <cx:pt idx="0">1. halvår 2025</cx:pt>
          <cx:pt idx="1">Kreditinst./central- banker</cx:pt>
          <cx:pt idx="2">Udstedte obligationer </cx:pt>
          <cx:pt idx="3">Øvrige </cx:pt>
          <cx:pt idx="4">Eft. kapital</cx:pt>
          <cx:pt idx="5">Afledte finansielle instrumenter i alt</cx:pt>
          <cx:pt idx="6">Udlån</cx:pt>
          <cx:pt idx="7">Indlån </cx:pt>
          <cx:pt idx="8">Obligationer</cx:pt>
          <cx:pt idx="9">1. halvår 2026</cx:pt>
        </cx:lvl>
      </cx:strDim>
      <cx:numDim type="val">
        <cx:f>'Ark1'!$I$8:$I$17</cx:f>
        <cx:lvl ptCount="10" formatCode="#.##0,00">
          <cx:pt idx="0">460.39999999999998</cx:pt>
          <cx:pt idx="1">-23.509</cx:pt>
          <cx:pt idx="2">-2.1920000000000002</cx:pt>
          <cx:pt idx="3">-1.9219999999999999</cx:pt>
          <cx:pt idx="4">1.075</cx:pt>
          <cx:pt idx="5">3.8039999999999998</cx:pt>
          <cx:pt idx="6">6.2220000000000004</cx:pt>
          <cx:pt idx="7">17.544</cx:pt>
          <cx:pt idx="8">19.091000000000001</cx:pt>
          <cx:pt idx="9">480.5</cx:pt>
        </cx:lvl>
      </cx:numDim>
    </cx:data>
  </cx:chartData>
  <cx:chart>
    <cx:plotArea>
      <cx:plotAreaRegion>
        <cx:plotSurface>
          <cx:spPr>
            <a:ln>
              <a:noFill/>
            </a:ln>
          </cx:spPr>
        </cx:plotSurface>
        <cx:series layoutId="waterfall" uniqueId="{00000000-5D87-405D-B7A4-E48DA6420DBC}">
          <cx:spPr>
            <a:ln>
              <a:noFill/>
            </a:ln>
          </cx:spPr>
          <cx:dataPt idx="0">
            <cx:spPr>
              <a:solidFill>
                <a:srgbClr val="05584F"/>
              </a:solidFill>
            </cx:spPr>
          </cx:dataPt>
          <cx:dataPt idx="9">
            <cx:spPr>
              <a:solidFill>
                <a:srgbClr val="05584F"/>
              </a:solidFill>
            </cx:spPr>
          </cx:dataPt>
          <cx:dataLabels pos="outEnd">
            <cx:spPr>
              <a:ln>
                <a:noFill/>
              </a:ln>
            </cx:spPr>
            <cx:txPr>
              <a:bodyPr vertOverflow="overflow" horzOverflow="overflow" wrap="square" lIns="0" tIns="0" rIns="0" bIns="0"/>
              <a:lstStyle/>
              <a:p>
                <a:pPr algn="ctr" rtl="0">
                  <a:defRPr sz="1100" b="1" i="0">
                    <a:solidFill>
                      <a:schemeClr val="bg2">
                        <a:lumMod val="10000"/>
                      </a:schemeClr>
                    </a:solidFill>
                    <a:latin typeface="+mj-lt"/>
                    <a:ea typeface="Arial" panose="020B0604020202020204" pitchFamily="34" charset="0"/>
                    <a:cs typeface="Arial" panose="020B0604020202020204" pitchFamily="34" charset="0"/>
                  </a:defRPr>
                </a:pPr>
                <a:endParaRPr lang="en-GB" sz="1100" b="1">
                  <a:solidFill>
                    <a:schemeClr val="bg2">
                      <a:lumMod val="10000"/>
                    </a:schemeClr>
                  </a:solidFill>
                  <a:latin typeface="+mj-lt"/>
                </a:endParaRPr>
              </a:p>
            </cx:txPr>
            <cx:visibility seriesName="0" categoryName="0" value="1"/>
          </cx:dataLabels>
          <cx:dataId val="0"/>
          <cx:layoutPr>
            <cx:subtotals>
              <cx:idx val="9"/>
            </cx:subtotals>
          </cx:layoutPr>
        </cx:series>
      </cx:plotAreaRegion>
      <cx:axis id="0">
        <cx:catScaling gapWidth="0.5"/>
        <cx:tickLabels/>
        <cx:spPr>
          <a:ln>
            <a:noFill/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1176" b="1" i="0">
                <a:solidFill>
                  <a:schemeClr val="bg2">
                    <a:lumMod val="10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GB" sz="1176" b="1">
              <a:solidFill>
                <a:schemeClr val="bg2">
                  <a:lumMod val="10000"/>
                </a:schemeClr>
              </a:solidFill>
              <a:latin typeface="+mj-lt"/>
            </a:endParaRPr>
          </a:p>
        </cx:txPr>
      </cx:axis>
      <cx:axis id="1">
        <cx:valScaling min="400"/>
        <cx:majorGridlines/>
        <cx:tickLabels/>
        <cx:numFmt formatCode="#.##0" sourceLinked="0"/>
        <cx:txPr>
          <a:bodyPr vertOverflow="overflow" horzOverflow="overflow" wrap="square" lIns="0" tIns="0" rIns="0" bIns="0"/>
          <a:lstStyle/>
          <a:p>
            <a:pPr algn="ctr" rtl="0">
              <a:defRPr sz="1200" b="1" i="0">
                <a:solidFill>
                  <a:schemeClr val="bg2">
                    <a:lumMod val="10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GB" sz="1200" b="1">
              <a:solidFill>
                <a:schemeClr val="bg2">
                  <a:lumMod val="10000"/>
                </a:schemeClr>
              </a:solidFill>
              <a:latin typeface="+mj-lt"/>
            </a:endParaRPr>
          </a:p>
        </cx:txPr>
      </cx:axis>
    </cx:plotArea>
  </cx:chart>
  <cx:spPr>
    <a:ln>
      <a:noFill/>
    </a:ln>
  </cx:spPr>
  <cx:fmtOvrs>
    <cx:fmtOvr idx="1">
      <cx:spPr>
        <a:solidFill>
          <a:schemeClr val="accent5"/>
        </a:solidFill>
      </cx:spPr>
    </cx:fmtOvr>
    <cx:fmtOvr idx="0">
      <cx:spPr>
        <a:solidFill>
          <a:schemeClr val="accent4"/>
        </a:solidFill>
      </cx:spPr>
    </cx:fmtOvr>
  </cx:fmtOvrs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'Ark1'!$C$78:$C$86</cx:f>
        <cx:lvl ptCount="9">
          <cx:pt idx="0">1. halvår 2025</cx:pt>
          <cx:pt idx="1">Afgivne gebyrer og provisionsudgifter</cx:pt>
          <cx:pt idx="2">Lånesagsgebyrer</cx:pt>
          <cx:pt idx="3">Øvrige gebyrer og provisioner</cx:pt>
          <cx:pt idx="4">Værdipapirhandel og depoter</cx:pt>
          <cx:pt idx="5">Betalingsformidling</cx:pt>
          <cx:pt idx="6">Forvaltningsaktivitet</cx:pt>
          <cx:pt idx="7">Garantiprovision</cx:pt>
          <cx:pt idx="8">1. halvår 2026</cx:pt>
        </cx:lvl>
      </cx:strDim>
      <cx:numDim type="val">
        <cx:f>'Ark1'!$D$78:$D$86</cx:f>
        <cx:lvl ptCount="9" formatCode="0,0">
          <cx:pt idx="0">322.45400000000001</cx:pt>
          <cx:pt idx="1">-1.909</cx:pt>
          <cx:pt idx="2">3.46</cx:pt>
          <cx:pt idx="3">3.9380000000000002</cx:pt>
          <cx:pt idx="4">4.3840000000000003</cx:pt>
          <cx:pt idx="5">5.9909999999999997</cx:pt>
          <cx:pt idx="6">6.7080000000000002</cx:pt>
          <cx:pt idx="7">9.5090000000000003</cx:pt>
          <cx:pt idx="8">354.53500000000003</cx:pt>
        </cx:lvl>
      </cx:numDim>
    </cx:data>
  </cx:chartData>
  <cx:chart>
    <cx:plotArea>
      <cx:plotAreaRegion>
        <cx:series layoutId="waterfall" uniqueId="{00000000-75A0-491C-98C1-797F5C7897D0}">
          <cx:dataPt idx="0">
            <cx:spPr>
              <a:solidFill>
                <a:srgbClr val="05584F"/>
              </a:solidFill>
              <a:ln>
                <a:noFill/>
              </a:ln>
            </cx:spPr>
          </cx:dataPt>
          <cx:dataPt idx="8">
            <cx:spPr>
              <a:solidFill>
                <a:srgbClr val="05584F"/>
              </a:solidFill>
            </cx:spPr>
          </cx:dataPt>
          <cx:dataLabels pos="outEnd">
            <cx:txPr>
              <a:bodyPr vertOverflow="overflow" horzOverflow="overflow" wrap="square" lIns="0" tIns="0" rIns="0" bIns="0"/>
              <a:lstStyle/>
              <a:p>
                <a:pPr algn="ctr" rtl="0">
                  <a:defRPr sz="1100" b="1" i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pPr>
                <a:endParaRPr lang="en-GB" sz="1100" b="1">
                  <a:solidFill>
                    <a:schemeClr val="bg2">
                      <a:lumMod val="10000"/>
                    </a:schemeClr>
                  </a:solidFill>
                </a:endParaRPr>
              </a:p>
            </cx:txPr>
            <cx:visibility seriesName="0" categoryName="0" value="1"/>
          </cx:dataLabels>
          <cx:dataId val="0"/>
          <cx:layoutPr>
            <cx:visibility connectorLines="0"/>
            <cx:subtotals>
              <cx:idx val="8"/>
            </cx:subtotals>
          </cx:layoutPr>
        </cx:series>
      </cx:plotAreaRegion>
      <cx:axis id="0">
        <cx:catScaling gapWidth="0.5"/>
        <cx:tickLabels/>
        <cx:txPr>
          <a:bodyPr vertOverflow="overflow" horzOverflow="overflow" wrap="square" lIns="0" tIns="0" rIns="0" bIns="0"/>
          <a:lstStyle/>
          <a:p>
            <a:pPr algn="ctr" rtl="0">
              <a:defRPr sz="1200" b="1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GB" sz="1200" b="1">
              <a:solidFill>
                <a:schemeClr val="bg2">
                  <a:lumMod val="10000"/>
                </a:schemeClr>
              </a:solidFill>
            </a:endParaRPr>
          </a:p>
        </cx:txPr>
      </cx:axis>
      <cx:axis id="1">
        <cx:valScaling min="300"/>
        <cx:majorGridlines/>
        <cx:tickLabels/>
        <cx:numFmt formatCode="0" sourceLinked="0"/>
        <cx:txPr>
          <a:bodyPr vertOverflow="overflow" horzOverflow="overflow" wrap="square" lIns="0" tIns="0" rIns="0" bIns="0"/>
          <a:lstStyle/>
          <a:p>
            <a:pPr algn="ctr" rtl="0">
              <a:defRPr sz="1200" b="1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GB" sz="1200" b="1">
              <a:solidFill>
                <a:schemeClr val="bg2">
                  <a:lumMod val="10000"/>
                </a:schemeClr>
              </a:solidFill>
            </a:endParaRPr>
          </a:p>
        </cx:txPr>
      </cx:axis>
    </cx:plotArea>
  </cx:chart>
  <cx:spPr>
    <a:ln>
      <a:noFill/>
    </a:ln>
  </cx:spPr>
  <cx:fmtOvrs>
    <cx:fmtOvr idx="0">
      <cx:spPr>
        <a:solidFill>
          <a:schemeClr val="accent4"/>
        </a:solidFill>
      </cx:spPr>
    </cx:fmtOvr>
    <cx:fmtOvr idx="1">
      <cx:spPr>
        <a:solidFill>
          <a:schemeClr val="accent5"/>
        </a:solidFill>
      </cx:spPr>
    </cx:fmtOvr>
  </cx:fmtOvrs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306EB702-07EB-A641-8AFC-9D9B3D862A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998C8783-E594-E04B-BFBA-30BC7DABF6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80FF3-29B7-3940-B51B-1E0CB6C4DEAF}" type="datetimeFigureOut">
              <a:rPr lang="da-DK" smtClean="0">
                <a:latin typeface="Arial" panose="020B0604020202020204" pitchFamily="34" charset="0"/>
              </a:rPr>
              <a:t>14-08-2026</a:t>
            </a:fld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CD576DD-DA7A-7C47-8FBC-87E154D94D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BB42F6A-2D68-2849-82AC-622BFCEE47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57A47-7E0B-6D42-891C-007A470EB3FE}" type="slidenum">
              <a:rPr lang="da-DK" smtClean="0">
                <a:latin typeface="Arial" panose="020B0604020202020204" pitchFamily="34" charset="0"/>
              </a:rPr>
              <a:t>‹nr.›</a:t>
            </a:fld>
            <a:endParaRPr lang="da-DK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2448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77106E1-D474-1648-914B-DD4A6FEF3FC6}" type="datetimeFigureOut">
              <a:rPr lang="da-DK" smtClean="0"/>
              <a:pPr/>
              <a:t>14-08-2026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 dirty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05D8BE05-DAFF-AA4D-9B8B-AEB37DBB8D8A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428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 1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8">
            <a:extLst>
              <a:ext uri="{FF2B5EF4-FFF2-40B4-BE49-F238E27FC236}">
                <a16:creationId xmlns:a16="http://schemas.microsoft.com/office/drawing/2014/main" id="{BFC3F90F-5101-5B1F-44AC-C55E1C1DC1B7}"/>
              </a:ext>
            </a:extLst>
          </p:cNvPr>
          <p:cNvSpPr/>
          <p:nvPr userDrawn="1"/>
        </p:nvSpPr>
        <p:spPr>
          <a:xfrm>
            <a:off x="1" y="6408894"/>
            <a:ext cx="12191999" cy="449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0" i="0" noProof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1868" y="620713"/>
            <a:ext cx="10944225" cy="1871662"/>
          </a:xfrm>
        </p:spPr>
        <p:txBody>
          <a:bodyPr anchor="b" anchorCtr="0"/>
          <a:lstStyle>
            <a:lvl1pPr algn="l">
              <a:defRPr sz="6000" b="1" spc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redigere i masteren</a:t>
            </a:r>
            <a:endParaRPr lang="da-DK" noProof="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619849" y="2979894"/>
            <a:ext cx="10946244" cy="449106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i underrubrik</a:t>
            </a:r>
            <a:endParaRPr lang="da-DK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A8201D-BEAC-E528-0BC0-236086EB7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A0D164-C9AC-FB8E-132B-CFBB3DB7A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Delårsrapport 1. halvår </a:t>
            </a:r>
            <a:r>
              <a:rPr lang="da-DK" noProof="0" dirty="0"/>
              <a:t>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E091E74-6DE7-A50C-87F2-D75E30FA2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noProof="0" smtClean="0"/>
              <a:pPr/>
              <a:t>‹nr.›</a:t>
            </a:fld>
            <a:endParaRPr lang="da-DK" noProof="0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59C0DCB-DF48-D858-52F2-B1C427ACBD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F47A47-A755-7DA0-C836-D9D7EC1061FC}"/>
              </a:ext>
            </a:extLst>
          </p:cNvPr>
          <p:cNvSpPr txBox="1"/>
          <p:nvPr userDrawn="1"/>
        </p:nvSpPr>
        <p:spPr>
          <a:xfrm>
            <a:off x="0" y="-169277"/>
            <a:ext cx="130628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00" noProof="0" dirty="0">
                <a:solidFill>
                  <a:schemeClr val="tx1"/>
                </a:solidFill>
              </a:rPr>
              <a:t>TITLESLIDE 1 LYS</a:t>
            </a:r>
          </a:p>
        </p:txBody>
      </p:sp>
    </p:spTree>
    <p:extLst>
      <p:ext uri="{BB962C8B-B14F-4D97-AF65-F5344CB8AC3E}">
        <p14:creationId xmlns:p14="http://schemas.microsoft.com/office/powerpoint/2010/main" val="1825344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18">
            <a:extLst>
              <a:ext uri="{FF2B5EF4-FFF2-40B4-BE49-F238E27FC236}">
                <a16:creationId xmlns:a16="http://schemas.microsoft.com/office/drawing/2014/main" id="{0AC3F0E8-BA4E-6052-AE84-ED29AED181C5}"/>
              </a:ext>
            </a:extLst>
          </p:cNvPr>
          <p:cNvSpPr/>
          <p:nvPr userDrawn="1"/>
        </p:nvSpPr>
        <p:spPr>
          <a:xfrm>
            <a:off x="1" y="6408894"/>
            <a:ext cx="12191999" cy="449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A1C460-BD89-582C-E1EF-5D3DA5B2E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0E3119-5721-74DC-2A0D-18AE4F020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0DDD2C-9EA3-1385-BBF8-FBC248C04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00963F-103B-AA29-B1B3-7485DE7DE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69EC100-7AA3-3322-8A71-5B0341BDDB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3B51309-CE7F-FDC6-7866-21DD7F6CBF3D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INDHOLD LYS</a:t>
            </a:r>
          </a:p>
        </p:txBody>
      </p:sp>
      <p:sp>
        <p:nvSpPr>
          <p:cNvPr id="9" name="Pladsholder til tekst 2">
            <a:extLst>
              <a:ext uri="{FF2B5EF4-FFF2-40B4-BE49-F238E27FC236}">
                <a16:creationId xmlns:a16="http://schemas.microsoft.com/office/drawing/2014/main" id="{40C8573D-946E-5BD2-F6F2-41E731A88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869" y="1557338"/>
            <a:ext cx="10946244" cy="45123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7599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Ø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1C460-BD89-582C-E1EF-5D3DA5B2E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0E3119-5721-74DC-2A0D-18AE4F020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0DDD2C-9EA3-1385-BBF8-FBC248C04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00963F-103B-AA29-B1B3-7485DE7DE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D3521F6-ABE2-DF4A-A30A-AF2564ABEA7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BC56B4AB-4E10-16B3-5BD8-7FB37D45A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869" y="1557338"/>
            <a:ext cx="10946244" cy="45123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51309-CE7F-FDC6-7866-21DD7F6CBF3D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INDHOLD MØRK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C5EA4FF-31BD-D760-63E6-129769D8C2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632006" y="6408894"/>
            <a:ext cx="1077854" cy="44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33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LYS + GRØN/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8">
            <a:extLst>
              <a:ext uri="{FF2B5EF4-FFF2-40B4-BE49-F238E27FC236}">
                <a16:creationId xmlns:a16="http://schemas.microsoft.com/office/drawing/2014/main" id="{136E3708-32F9-BC00-30BD-BEAC8382259B}"/>
              </a:ext>
            </a:extLst>
          </p:cNvPr>
          <p:cNvSpPr/>
          <p:nvPr userDrawn="1"/>
        </p:nvSpPr>
        <p:spPr>
          <a:xfrm>
            <a:off x="1" y="6408894"/>
            <a:ext cx="12191999" cy="449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C2FB764-75B6-9618-8FA4-18087EA8C7CE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B58CB91-B0C0-959E-2633-12CEB529C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noFill/>
        </p:spPr>
        <p:txBody>
          <a:bodyPr tIns="72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her for at indsætte billede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22976B-695D-5DF2-953F-28E67F5CC711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INDHOLD LYS + GRØN/BILLEDE</a:t>
            </a:r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B2501337-6AE9-4102-0856-6F07C8B7B2C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452E280E-7055-DC8B-90FD-7D7A714A5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1557338"/>
            <a:ext cx="5472113" cy="936626"/>
          </a:xfrm>
        </p:spPr>
        <p:txBody>
          <a:bodyPr/>
          <a:lstStyle/>
          <a:p>
            <a:r>
              <a:rPr lang="da-DK" dirty="0"/>
              <a:t>Overskrift</a:t>
            </a:r>
            <a:endParaRPr lang="da-DK" noProof="0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334038D-1CCA-C93D-C5AA-E0D9131890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8" y="2492374"/>
            <a:ext cx="4683757" cy="3744913"/>
          </a:xfrm>
        </p:spPr>
        <p:txBody>
          <a:bodyPr/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9CDAD38B-570A-906A-6E73-A88FEF8092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628369" y="6408895"/>
            <a:ext cx="1077857" cy="449106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249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LYS + IKON 3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B58CB91-B0C0-959E-2633-12CEB529C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1999" y="1818000"/>
            <a:ext cx="5040001" cy="5040000"/>
          </a:xfrm>
          <a:noFill/>
        </p:spPr>
        <p:txBody>
          <a:bodyPr tIns="72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her for at indsætte billede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22976B-695D-5DF2-953F-28E67F5CC711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INDHOLD LYS + IKON 3/3</a:t>
            </a:r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B2501337-6AE9-4102-0856-6F07C8B7B2C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452E280E-7055-DC8B-90FD-7D7A714A5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620713"/>
            <a:ext cx="5472113" cy="936626"/>
          </a:xfrm>
        </p:spPr>
        <p:txBody>
          <a:bodyPr/>
          <a:lstStyle/>
          <a:p>
            <a:r>
              <a:rPr lang="da-DK" dirty="0"/>
              <a:t>Overskrift</a:t>
            </a:r>
            <a:endParaRPr lang="da-DK" noProof="0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334038D-1CCA-C93D-C5AA-E0D9131890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9" y="1555749"/>
            <a:ext cx="5472113" cy="3744913"/>
          </a:xfrm>
        </p:spPr>
        <p:txBody>
          <a:bodyPr/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538BDB18-3728-7C08-7400-F35F70C3149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628369" y="6408895"/>
            <a:ext cx="1142279" cy="449106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6059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 + INDHOLD LYS 3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B58CB91-B0C0-959E-2633-12CEB529C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040001" cy="5040000"/>
          </a:xfrm>
          <a:noFill/>
        </p:spPr>
        <p:txBody>
          <a:bodyPr tIns="72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her for at indsætte billede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22976B-695D-5DF2-953F-28E67F5CC711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IKON + INDHOLD LYS 3/3</a:t>
            </a:r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B2501337-6AE9-4102-0856-6F07C8B7B2C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452E280E-7055-DC8B-90FD-7D7A714A5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620713"/>
            <a:ext cx="5472113" cy="936626"/>
          </a:xfrm>
        </p:spPr>
        <p:txBody>
          <a:bodyPr/>
          <a:lstStyle/>
          <a:p>
            <a:r>
              <a:rPr lang="da-DK" dirty="0"/>
              <a:t>Overskrift</a:t>
            </a:r>
            <a:endParaRPr lang="da-DK" noProof="0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334038D-1CCA-C93D-C5AA-E0D9131890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1" y="1555749"/>
            <a:ext cx="5472113" cy="3744913"/>
          </a:xfrm>
        </p:spPr>
        <p:txBody>
          <a:bodyPr/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07EC836-736C-B809-772C-C57833141F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3" name="Date Placeholder 8">
            <a:extLst>
              <a:ext uri="{FF2B5EF4-FFF2-40B4-BE49-F238E27FC236}">
                <a16:creationId xmlns:a16="http://schemas.microsoft.com/office/drawing/2014/main" id="{BA4A2AB7-4918-C33A-3182-85E1C8431B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06239" y="6450614"/>
            <a:ext cx="969522" cy="257132"/>
          </a:xfrm>
        </p:spPr>
        <p:txBody>
          <a:bodyPr/>
          <a:lstStyle/>
          <a:p>
            <a:endParaRPr lang="da-DK" noProof="0" dirty="0"/>
          </a:p>
        </p:txBody>
      </p:sp>
      <p:sp>
        <p:nvSpPr>
          <p:cNvPr id="4" name="Slide Number Placeholder 10">
            <a:extLst>
              <a:ext uri="{FF2B5EF4-FFF2-40B4-BE49-F238E27FC236}">
                <a16:creationId xmlns:a16="http://schemas.microsoft.com/office/drawing/2014/main" id="{99EC2660-3380-A3D4-9A7B-0898AAC44BA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275761" y="6450614"/>
            <a:ext cx="1142279" cy="257132"/>
          </a:xfrm>
        </p:spPr>
        <p:txBody>
          <a:bodyPr/>
          <a:lstStyle/>
          <a:p>
            <a:fld id="{CD3521F6-ABE2-DF4A-A30A-AF2564ABEA76}" type="slidenum">
              <a:rPr lang="da-DK" noProof="0" smtClean="0"/>
              <a:pPr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378203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LYS + HVID/BILLE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B58CB91-B0C0-959E-2633-12CEB529C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noFill/>
        </p:spPr>
        <p:txBody>
          <a:bodyPr tIns="72000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a-DK" noProof="0" dirty="0"/>
              <a:t>Klik her for at indsætte billede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22976B-695D-5DF2-953F-28E67F5CC711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INDHOLD LYS + HVID/BILLEDE</a:t>
            </a:r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B2501337-6AE9-4102-0856-6F07C8B7B2C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452E280E-7055-DC8B-90FD-7D7A714A5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620712"/>
            <a:ext cx="5472113" cy="936626"/>
          </a:xfrm>
        </p:spPr>
        <p:txBody>
          <a:bodyPr/>
          <a:lstStyle/>
          <a:p>
            <a:r>
              <a:rPr lang="da-DK" dirty="0"/>
              <a:t>Overskrift</a:t>
            </a:r>
            <a:endParaRPr lang="da-DK" noProof="0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334038D-1CCA-C93D-C5AA-E0D9131890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8" y="1557338"/>
            <a:ext cx="4680000" cy="4679950"/>
          </a:xfrm>
        </p:spPr>
        <p:txBody>
          <a:bodyPr/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92AEB3A-8E32-821C-B775-8F0C65A997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5" name="Date Placeholder 8">
            <a:extLst>
              <a:ext uri="{FF2B5EF4-FFF2-40B4-BE49-F238E27FC236}">
                <a16:creationId xmlns:a16="http://schemas.microsoft.com/office/drawing/2014/main" id="{7BB86038-000E-5DB2-29CA-0B475EA7523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06239" y="6450614"/>
            <a:ext cx="969522" cy="257132"/>
          </a:xfrm>
        </p:spPr>
        <p:txBody>
          <a:bodyPr/>
          <a:lstStyle/>
          <a:p>
            <a:endParaRPr lang="da-DK" noProof="0" dirty="0"/>
          </a:p>
        </p:txBody>
      </p:sp>
      <p:sp>
        <p:nvSpPr>
          <p:cNvPr id="6" name="Slide Number Placeholder 10">
            <a:extLst>
              <a:ext uri="{FF2B5EF4-FFF2-40B4-BE49-F238E27FC236}">
                <a16:creationId xmlns:a16="http://schemas.microsoft.com/office/drawing/2014/main" id="{20C04C0F-F32D-A262-2869-9023288E30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275761" y="6450614"/>
            <a:ext cx="1142279" cy="257132"/>
          </a:xfrm>
        </p:spPr>
        <p:txBody>
          <a:bodyPr/>
          <a:lstStyle/>
          <a:p>
            <a:fld id="{CD3521F6-ABE2-DF4A-A30A-AF2564ABEA76}" type="slidenum">
              <a:rPr lang="da-DK" noProof="0" smtClean="0"/>
              <a:pPr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195425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GRØN + HVID/BILLE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A7D439-4995-3C37-EF2F-FE79C9C342F4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B58CB91-B0C0-959E-2633-12CEB529C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noFill/>
        </p:spPr>
        <p:txBody>
          <a:bodyPr tIns="72000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a-DK" noProof="0" dirty="0"/>
              <a:t>Klik her for at indsætte billede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22976B-695D-5DF2-953F-28E67F5CC711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INDHOLD GRØN + HVID/BILLEDE</a:t>
            </a:r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B2501337-6AE9-4102-0856-6F07C8B7B2C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452E280E-7055-DC8B-90FD-7D7A714A5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620712"/>
            <a:ext cx="5472113" cy="9366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Overskrift</a:t>
            </a:r>
            <a:endParaRPr lang="da-DK" noProof="0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334038D-1CCA-C93D-C5AA-E0D9131890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8" y="1557338"/>
            <a:ext cx="4680000" cy="46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92AEB3A-8E32-821C-B775-8F0C65A997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5" name="Date Placeholder 8">
            <a:extLst>
              <a:ext uri="{FF2B5EF4-FFF2-40B4-BE49-F238E27FC236}">
                <a16:creationId xmlns:a16="http://schemas.microsoft.com/office/drawing/2014/main" id="{7BB86038-000E-5DB2-29CA-0B475EA7523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06239" y="6450614"/>
            <a:ext cx="969522" cy="257132"/>
          </a:xfrm>
        </p:spPr>
        <p:txBody>
          <a:bodyPr/>
          <a:lstStyle/>
          <a:p>
            <a:endParaRPr lang="da-DK" noProof="0" dirty="0"/>
          </a:p>
        </p:txBody>
      </p:sp>
      <p:sp>
        <p:nvSpPr>
          <p:cNvPr id="6" name="Slide Number Placeholder 10">
            <a:extLst>
              <a:ext uri="{FF2B5EF4-FFF2-40B4-BE49-F238E27FC236}">
                <a16:creationId xmlns:a16="http://schemas.microsoft.com/office/drawing/2014/main" id="{20C04C0F-F32D-A262-2869-9023288E30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275761" y="6450614"/>
            <a:ext cx="1142279" cy="257132"/>
          </a:xfrm>
        </p:spPr>
        <p:txBody>
          <a:bodyPr/>
          <a:lstStyle/>
          <a:p>
            <a:fld id="{CD3521F6-ABE2-DF4A-A30A-AF2564ABEA76}" type="slidenum">
              <a:rPr lang="da-DK" noProof="0" smtClean="0"/>
              <a:pPr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134473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LYS/GRØN 2/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93C04E8-00EC-4C95-AACE-A7C5FA72ACCF}"/>
              </a:ext>
            </a:extLst>
          </p:cNvPr>
          <p:cNvSpPr/>
          <p:nvPr userDrawn="1"/>
        </p:nvSpPr>
        <p:spPr>
          <a:xfrm>
            <a:off x="4264026" y="0"/>
            <a:ext cx="792797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3888" y="620712"/>
            <a:ext cx="3240000" cy="936626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 err="1"/>
              <a:t>Overskrift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621868" y="6450614"/>
            <a:ext cx="3642157" cy="257132"/>
          </a:xfrm>
        </p:spPr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3521F6-ABE2-DF4A-A30A-AF2564ABEA76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4DCF9DEF-BAE7-06E1-BFD2-6A7D0C02C1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7" y="1702455"/>
            <a:ext cx="3240000" cy="4680000"/>
          </a:xfrm>
        </p:spPr>
        <p:txBody>
          <a:bodyPr/>
          <a:lstStyle>
            <a:lvl1pPr marL="0" indent="0">
              <a:buClr>
                <a:schemeClr val="accent4"/>
              </a:buClr>
              <a:buNone/>
              <a:defRPr sz="1800" b="1">
                <a:solidFill>
                  <a:schemeClr val="tx1"/>
                </a:solidFill>
              </a:defRPr>
            </a:lvl1pPr>
            <a:lvl2pPr marL="231775" indent="0">
              <a:buClr>
                <a:schemeClr val="accent4"/>
              </a:buClr>
              <a:buNone/>
              <a:defRPr sz="1600" b="1">
                <a:solidFill>
                  <a:schemeClr val="tx1"/>
                </a:solidFill>
              </a:defRPr>
            </a:lvl2pPr>
            <a:lvl3pPr marL="500062" indent="0">
              <a:buClr>
                <a:schemeClr val="accent4"/>
              </a:buClr>
              <a:buNone/>
              <a:defRPr sz="1400" b="1">
                <a:solidFill>
                  <a:schemeClr val="tx1"/>
                </a:solidFill>
              </a:defRPr>
            </a:lvl3pPr>
            <a:lvl4pPr marL="755650" indent="0">
              <a:buClr>
                <a:schemeClr val="accent4"/>
              </a:buClr>
              <a:buNone/>
              <a:defRPr sz="1400" b="1">
                <a:solidFill>
                  <a:schemeClr val="tx1"/>
                </a:solidFill>
              </a:defRPr>
            </a:lvl4pPr>
            <a:lvl5pPr marL="989012" indent="0">
              <a:buClr>
                <a:schemeClr val="accent4"/>
              </a:buClr>
              <a:buNone/>
              <a:defRPr sz="14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err="1"/>
              <a:t>Underrubrik</a:t>
            </a:r>
            <a:endParaRPr lang="en-GB" dirty="0"/>
          </a:p>
        </p:txBody>
      </p:sp>
      <p:sp>
        <p:nvSpPr>
          <p:cNvPr id="9" name="Pladsholder til tekst 7">
            <a:extLst>
              <a:ext uri="{FF2B5EF4-FFF2-40B4-BE49-F238E27FC236}">
                <a16:creationId xmlns:a16="http://schemas.microsoft.com/office/drawing/2014/main" id="{336B53D6-EB2D-5BB6-A51C-8551DB60E0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7873" y="620713"/>
            <a:ext cx="5460205" cy="5637927"/>
          </a:xfrm>
        </p:spPr>
        <p:txBody>
          <a:bodyPr/>
          <a:lstStyle>
            <a:lvl1pPr>
              <a:buClr>
                <a:schemeClr val="accent4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defRPr sz="1400"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E40CBD8-8F2E-980C-BB0C-9197219C46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632006" y="6408894"/>
            <a:ext cx="1077854" cy="44910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B178327-EFC2-D363-B735-822ED5CCDCC9}"/>
              </a:ext>
            </a:extLst>
          </p:cNvPr>
          <p:cNvSpPr txBox="1"/>
          <p:nvPr userDrawn="1"/>
        </p:nvSpPr>
        <p:spPr>
          <a:xfrm>
            <a:off x="137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INDHOLD LYS/GRØN 2/4</a:t>
            </a:r>
          </a:p>
        </p:txBody>
      </p:sp>
    </p:spTree>
    <p:extLst>
      <p:ext uri="{BB962C8B-B14F-4D97-AF65-F5344CB8AC3E}">
        <p14:creationId xmlns:p14="http://schemas.microsoft.com/office/powerpoint/2010/main" val="2181476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LEDE 3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18">
            <a:extLst>
              <a:ext uri="{FF2B5EF4-FFF2-40B4-BE49-F238E27FC236}">
                <a16:creationId xmlns:a16="http://schemas.microsoft.com/office/drawing/2014/main" id="{1E84CBA8-6255-97E2-979B-A67025726CEA}"/>
              </a:ext>
            </a:extLst>
          </p:cNvPr>
          <p:cNvSpPr/>
          <p:nvPr userDrawn="1"/>
        </p:nvSpPr>
        <p:spPr>
          <a:xfrm>
            <a:off x="-1" y="6408894"/>
            <a:ext cx="12192001" cy="449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772" y="620713"/>
            <a:ext cx="4680000" cy="950807"/>
          </a:xfrm>
        </p:spPr>
        <p:txBody>
          <a:bodyPr anchor="t" anchorCtr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35773" y="1557338"/>
            <a:ext cx="4680000" cy="4679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3CBBCA-8756-A99C-C978-E94FF8475C08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TEXT + BILLEDE 3/3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757C75-C655-5B7B-9C1A-9A4C7558069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628369" y="6408895"/>
            <a:ext cx="1077857" cy="449106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79126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IKON 3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772" y="620713"/>
            <a:ext cx="4680000" cy="950807"/>
          </a:xfrm>
        </p:spPr>
        <p:txBody>
          <a:bodyPr anchor="t" anchorCtr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35773" y="1557338"/>
            <a:ext cx="4680000" cy="4679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3CBBCA-8756-A99C-C978-E94FF8475C08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TEXT + IKON 3/3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7E85F66-9FD0-E5B8-8BE5-E5F43C2353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62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SLIDE 1 MØ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3888" y="620714"/>
            <a:ext cx="10944224" cy="1871662"/>
          </a:xfrm>
        </p:spPr>
        <p:txBody>
          <a:bodyPr anchor="b" anchorCtr="0"/>
          <a:lstStyle>
            <a:lvl1pPr algn="l">
              <a:defRPr sz="6000" b="1" spc="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i masteren</a:t>
            </a:r>
            <a:endParaRPr lang="da-DK" noProof="1"/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621868" y="2979894"/>
            <a:ext cx="10944225" cy="449106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spc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i underrubrik</a:t>
            </a:r>
            <a:endParaRPr lang="da-DK" noProof="0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3521F6-ABE2-DF4A-A30A-AF2564ABEA76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3B7F59C-05D2-6309-5D7D-B9D0CAE417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632006" y="6408894"/>
            <a:ext cx="1077854" cy="4491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B738AB-470D-E71E-9B8B-57E31C1DFFF1}"/>
              </a:ext>
            </a:extLst>
          </p:cNvPr>
          <p:cNvSpPr txBox="1"/>
          <p:nvPr userDrawn="1"/>
        </p:nvSpPr>
        <p:spPr>
          <a:xfrm>
            <a:off x="0" y="-169277"/>
            <a:ext cx="130628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TITLESLIDE 1 MØRK</a:t>
            </a:r>
          </a:p>
        </p:txBody>
      </p:sp>
    </p:spTree>
    <p:extLst>
      <p:ext uri="{BB962C8B-B14F-4D97-AF65-F5344CB8AC3E}">
        <p14:creationId xmlns:p14="http://schemas.microsoft.com/office/powerpoint/2010/main" val="2975745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+ TEXT 3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18">
            <a:extLst>
              <a:ext uri="{FF2B5EF4-FFF2-40B4-BE49-F238E27FC236}">
                <a16:creationId xmlns:a16="http://schemas.microsoft.com/office/drawing/2014/main" id="{1E84CBA8-6255-97E2-979B-A67025726CEA}"/>
              </a:ext>
            </a:extLst>
          </p:cNvPr>
          <p:cNvSpPr/>
          <p:nvPr userDrawn="1"/>
        </p:nvSpPr>
        <p:spPr>
          <a:xfrm>
            <a:off x="0" y="6408894"/>
            <a:ext cx="12192000" cy="449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BDDDAEA-34D9-C282-85FB-0E4913EAFF0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5760" y="620713"/>
            <a:ext cx="4680000" cy="950807"/>
          </a:xfrm>
        </p:spPr>
        <p:txBody>
          <a:bodyPr anchor="t" anchorCtr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0" y="1"/>
            <a:ext cx="6096000" cy="685799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935761" y="1557338"/>
            <a:ext cx="4680000" cy="4679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D3521F6-ABE2-DF4A-A30A-AF2564ABEA76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3CBBCA-8756-A99C-C978-E94FF8475C08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BILLEDE + TEXT 3/3</a:t>
            </a:r>
          </a:p>
        </p:txBody>
      </p:sp>
    </p:spTree>
    <p:extLst>
      <p:ext uri="{BB962C8B-B14F-4D97-AF65-F5344CB8AC3E}">
        <p14:creationId xmlns:p14="http://schemas.microsoft.com/office/powerpoint/2010/main" val="1480581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LEDE LYS 2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8">
            <a:extLst>
              <a:ext uri="{FF2B5EF4-FFF2-40B4-BE49-F238E27FC236}">
                <a16:creationId xmlns:a16="http://schemas.microsoft.com/office/drawing/2014/main" id="{3AED0C04-3C59-1303-D33F-BB6B8ECAD214}"/>
              </a:ext>
            </a:extLst>
          </p:cNvPr>
          <p:cNvSpPr/>
          <p:nvPr userDrawn="1"/>
        </p:nvSpPr>
        <p:spPr>
          <a:xfrm>
            <a:off x="1" y="6408894"/>
            <a:ext cx="12191999" cy="449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4264025" y="0"/>
            <a:ext cx="7927975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773" y="620713"/>
            <a:ext cx="3240000" cy="936625"/>
          </a:xfrm>
        </p:spPr>
        <p:txBody>
          <a:bodyPr anchor="t" anchorCtr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35773" y="1557338"/>
            <a:ext cx="3240000" cy="485082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509F3FE-7D5F-E92F-EC45-E563E0B09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0DD3B1C-783E-445A-3BE0-15939DE4E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1868" y="6450614"/>
            <a:ext cx="3642157" cy="257132"/>
          </a:xfrm>
        </p:spPr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119DB37-3626-37DA-1B56-E87D7BFB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799E66-FFD0-BD42-394F-2AE375295175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TEXT + BILLEDE LYS 2/4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D681688-6B92-3E4B-0B5E-F117F3E8B5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628369" y="6408895"/>
            <a:ext cx="1077857" cy="449106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1376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+ TEXT LYS 4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8">
            <a:extLst>
              <a:ext uri="{FF2B5EF4-FFF2-40B4-BE49-F238E27FC236}">
                <a16:creationId xmlns:a16="http://schemas.microsoft.com/office/drawing/2014/main" id="{3AED0C04-3C59-1303-D33F-BB6B8ECAD214}"/>
              </a:ext>
            </a:extLst>
          </p:cNvPr>
          <p:cNvSpPr/>
          <p:nvPr userDrawn="1"/>
        </p:nvSpPr>
        <p:spPr>
          <a:xfrm>
            <a:off x="1" y="6408894"/>
            <a:ext cx="12191999" cy="449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33C13D3-CB1D-FA0C-F193-547EAEEFF9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-1" y="0"/>
            <a:ext cx="7915276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06239" y="620713"/>
            <a:ext cx="3261874" cy="936624"/>
          </a:xfrm>
        </p:spPr>
        <p:txBody>
          <a:bodyPr anchor="t" anchorCtr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06239" y="1557337"/>
            <a:ext cx="3261874" cy="485082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B1B32DF-B13F-5FA2-89BD-B4B4AAA2B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10A7642-A53D-AC9C-3B88-9F5A84B52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08F9C79-A048-4910-5188-9F68F224C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D612C0-26A5-E9FA-6FFC-81F1C9CEB550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BILLEDE + TEXT LYS 4/2</a:t>
            </a:r>
          </a:p>
        </p:txBody>
      </p:sp>
    </p:spTree>
    <p:extLst>
      <p:ext uri="{BB962C8B-B14F-4D97-AF65-F5344CB8AC3E}">
        <p14:creationId xmlns:p14="http://schemas.microsoft.com/office/powerpoint/2010/main" val="37589979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LEDE 4/2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18">
            <a:extLst>
              <a:ext uri="{FF2B5EF4-FFF2-40B4-BE49-F238E27FC236}">
                <a16:creationId xmlns:a16="http://schemas.microsoft.com/office/drawing/2014/main" id="{2326465A-95C3-169A-A11F-D74C241747B2}"/>
              </a:ext>
            </a:extLst>
          </p:cNvPr>
          <p:cNvSpPr/>
          <p:nvPr userDrawn="1"/>
        </p:nvSpPr>
        <p:spPr>
          <a:xfrm>
            <a:off x="1" y="6408894"/>
            <a:ext cx="12191999" cy="449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773" y="620713"/>
            <a:ext cx="6304854" cy="694166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7915274" y="0"/>
            <a:ext cx="4276725" cy="6858000"/>
          </a:xfrm>
        </p:spPr>
        <p:txBody>
          <a:bodyPr tIns="7200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35773" y="1557338"/>
            <a:ext cx="6304854" cy="46799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4D5313-FB2D-C37A-9D19-F6E197E2879B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TEXT + BILLEDE 4/2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8F74EC7-06DF-5FE5-0ED4-21D74C17D1D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628369" y="6408895"/>
            <a:ext cx="1077857" cy="449106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008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+ TEXT 2/4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-1" y="0"/>
            <a:ext cx="4276725" cy="6858000"/>
          </a:xfrm>
        </p:spPr>
        <p:txBody>
          <a:bodyPr tIns="7200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63260" y="620713"/>
            <a:ext cx="6304854" cy="694166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5263260" y="1557338"/>
            <a:ext cx="6304854" cy="46799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DFF6344-B2CA-7AAD-9B0A-B17E6AB2FE4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4D5313-FB2D-C37A-9D19-F6E197E2879B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BILLEDE + TEXT 2/4</a:t>
            </a:r>
          </a:p>
        </p:txBody>
      </p:sp>
    </p:spTree>
    <p:extLst>
      <p:ext uri="{BB962C8B-B14F-4D97-AF65-F5344CB8AC3E}">
        <p14:creationId xmlns:p14="http://schemas.microsoft.com/office/powerpoint/2010/main" val="34128843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 PUNKTER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9" y="620711"/>
            <a:ext cx="5223119" cy="694166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709BCD9-D3A6-1B03-E9FE-560A559A4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22" name="Pladsholder til tekst 3">
            <a:extLst>
              <a:ext uri="{FF2B5EF4-FFF2-40B4-BE49-F238E27FC236}">
                <a16:creationId xmlns:a16="http://schemas.microsoft.com/office/drawing/2014/main" id="{F54823F7-A6C2-C3D4-DF7D-27E23FC997F5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915276" y="3746068"/>
            <a:ext cx="3652838" cy="25713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Agendapunkt</a:t>
            </a:r>
            <a:endParaRPr lang="en-GB" dirty="0"/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5D154E5E-FC5A-62EB-B2F8-0F9B745D1058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7915276" y="4115706"/>
            <a:ext cx="3652838" cy="243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D105E-1246-5724-9A9D-1A7FE795F026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134BD7-D369-414A-3786-BDF2C4D2DB2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98486E6-4618-9556-577D-AFED75076966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665EC464-3DA2-7EFB-69DB-D85DB6E1482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806015" y="2178857"/>
            <a:ext cx="1260000" cy="1260000"/>
          </a:xfrm>
          <a:prstGeom prst="ellipse">
            <a:avLst/>
          </a:prstGeom>
          <a:solidFill>
            <a:schemeClr val="accent4"/>
          </a:solidFill>
        </p:spPr>
        <p:txBody>
          <a:bodyPr tIns="72000" anchor="ctr" anchorCtr="0"/>
          <a:lstStyle>
            <a:lvl1pPr marL="0" indent="0" algn="ctr">
              <a:buNone/>
              <a:defRPr sz="66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1775" indent="0">
              <a:buNone/>
              <a:defRPr sz="1400"/>
            </a:lvl2pPr>
            <a:lvl3pPr marL="500062" indent="0">
              <a:buNone/>
              <a:defRPr sz="1400"/>
            </a:lvl3pPr>
            <a:lvl4pPr marL="755650" indent="0">
              <a:buNone/>
              <a:defRPr sz="1400"/>
            </a:lvl4pPr>
            <a:lvl5pPr marL="989012" indent="0">
              <a:buNone/>
              <a:defRPr sz="14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398DF3F5-3A0C-F8FE-1ACF-D3F6F291AB1F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4262436" y="3746068"/>
            <a:ext cx="3652839" cy="25713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Agendapunkt</a:t>
            </a:r>
            <a:endParaRPr lang="en-GB" dirty="0"/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70AF0B5A-6FE8-76D4-6A96-8FDA970669C4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62436" y="4115706"/>
            <a:ext cx="3652839" cy="243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Tekst</a:t>
            </a:r>
            <a:endParaRPr lang="en-GB" dirty="0"/>
          </a:p>
        </p:txBody>
      </p:sp>
      <p:sp>
        <p:nvSpPr>
          <p:cNvPr id="21" name="Pladsholder til tekst 3">
            <a:extLst>
              <a:ext uri="{FF2B5EF4-FFF2-40B4-BE49-F238E27FC236}">
                <a16:creationId xmlns:a16="http://schemas.microsoft.com/office/drawing/2014/main" id="{DFEE7E2B-643F-165B-6757-C4B6662F234D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609595" y="3746068"/>
            <a:ext cx="3652840" cy="25713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Agendapunkt</a:t>
            </a:r>
            <a:endParaRPr lang="en-GB" dirty="0"/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693A2BCF-2156-20DD-1B1F-C9339C5DFDD1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23887" y="4115706"/>
            <a:ext cx="3638547" cy="243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Tekst</a:t>
            </a:r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2126FE-34B8-A808-CB2A-A11FD3B25649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AGENDA 3 PUNKTER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00FEF5C-CE4B-8361-8D05-456575C65F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458855" y="2178857"/>
            <a:ext cx="1260000" cy="1260000"/>
          </a:xfrm>
          <a:prstGeom prst="ellipse">
            <a:avLst/>
          </a:prstGeom>
          <a:solidFill>
            <a:schemeClr val="accent4"/>
          </a:solidFill>
        </p:spPr>
        <p:txBody>
          <a:bodyPr tIns="72000" anchor="ctr" anchorCtr="0"/>
          <a:lstStyle>
            <a:lvl1pPr marL="0" indent="0" algn="ctr">
              <a:buNone/>
              <a:defRPr sz="66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1775" indent="0">
              <a:buNone/>
              <a:defRPr sz="1400"/>
            </a:lvl2pPr>
            <a:lvl3pPr marL="500062" indent="0">
              <a:buNone/>
              <a:defRPr sz="1400"/>
            </a:lvl3pPr>
            <a:lvl4pPr marL="755650" indent="0">
              <a:buNone/>
              <a:defRPr sz="1400"/>
            </a:lvl4pPr>
            <a:lvl5pPr marL="989012" indent="0">
              <a:buNone/>
              <a:defRPr sz="14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AD6D3E0-77DF-3CEF-4ABE-96B21EBD510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11695" y="2178857"/>
            <a:ext cx="1260000" cy="1260000"/>
          </a:xfrm>
          <a:prstGeom prst="ellipse">
            <a:avLst/>
          </a:prstGeom>
          <a:solidFill>
            <a:schemeClr val="accent4"/>
          </a:solidFill>
        </p:spPr>
        <p:txBody>
          <a:bodyPr tIns="72000" anchor="ctr" anchorCtr="0"/>
          <a:lstStyle>
            <a:lvl1pPr marL="0" indent="0" algn="ctr">
              <a:buNone/>
              <a:defRPr sz="66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1775" indent="0">
              <a:buNone/>
              <a:defRPr sz="1400"/>
            </a:lvl2pPr>
            <a:lvl3pPr marL="500062" indent="0">
              <a:buNone/>
              <a:defRPr sz="1400"/>
            </a:lvl3pPr>
            <a:lvl4pPr marL="755650" indent="0">
              <a:buNone/>
              <a:defRPr sz="1400"/>
            </a:lvl4pPr>
            <a:lvl5pPr marL="989012" indent="0">
              <a:buNone/>
              <a:defRPr sz="1400"/>
            </a:lvl5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4945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8 PUNKTER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9" y="620713"/>
            <a:ext cx="5223119" cy="694166"/>
          </a:xfrm>
        </p:spPr>
        <p:txBody>
          <a:bodyPr anchor="t" anchorCtr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8" name="Date Placeholder 37">
            <a:extLst>
              <a:ext uri="{FF2B5EF4-FFF2-40B4-BE49-F238E27FC236}">
                <a16:creationId xmlns:a16="http://schemas.microsoft.com/office/drawing/2014/main" id="{3EA0CBDA-0F82-A3AB-D936-93D271845872}"/>
              </a:ext>
            </a:extLst>
          </p:cNvPr>
          <p:cNvSpPr>
            <a:spLocks noGrp="1"/>
          </p:cNvSpPr>
          <p:nvPr>
            <p:ph type="dt" sz="half" idx="3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9" name="Footer Placeholder 38">
            <a:extLst>
              <a:ext uri="{FF2B5EF4-FFF2-40B4-BE49-F238E27FC236}">
                <a16:creationId xmlns:a16="http://schemas.microsoft.com/office/drawing/2014/main" id="{2576788B-F91E-DE58-B7EC-618C331195E0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42190E2A-F37D-436A-5F84-CB1A2C45B41C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3916D9DF-6DFB-E704-D9E9-2920C77302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548FA92-2401-F2F4-D7A0-02C41AA9161E}"/>
              </a:ext>
            </a:extLst>
          </p:cNvPr>
          <p:cNvSpPr txBox="1"/>
          <p:nvPr userDrawn="1"/>
        </p:nvSpPr>
        <p:spPr>
          <a:xfrm>
            <a:off x="0" y="-169277"/>
            <a:ext cx="130628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AGENDA 8 PUNKTER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27F0CE-3AF5-A982-6354-1D67C0A358A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548000" y="1548000"/>
            <a:ext cx="622800" cy="622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tIns="36000"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231775" indent="0">
              <a:buNone/>
              <a:defRPr/>
            </a:lvl2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E645885-3EE0-8D5E-9A33-DD157DD5556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548000" y="2484000"/>
            <a:ext cx="622800" cy="622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tIns="36000"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231775" indent="0">
              <a:buNone/>
              <a:defRPr/>
            </a:lvl2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C7C0C5E-2A1D-FD6E-7E3C-811A7D256E9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548000" y="3422676"/>
            <a:ext cx="622800" cy="622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tIns="36000"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231775" indent="0">
              <a:buNone/>
              <a:defRPr/>
            </a:lvl2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BE51F5D-FBEE-EE00-8EE6-DF079373065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548000" y="4353260"/>
            <a:ext cx="622800" cy="622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tIns="36000"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231775" indent="0">
              <a:buNone/>
              <a:defRPr/>
            </a:lvl2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276C8A4-EF37-91EB-403B-82CCC961C5C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018216" y="1548000"/>
            <a:ext cx="622800" cy="622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tIns="36000"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231775" indent="0">
              <a:buNone/>
              <a:defRPr/>
            </a:lvl2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DAB337-6108-C896-7061-33B7F8A395B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18216" y="2484000"/>
            <a:ext cx="622800" cy="622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tIns="36000"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231775" indent="0">
              <a:buNone/>
              <a:defRPr/>
            </a:lvl2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67D4CB-9820-8301-1DC3-2C1EA00EEC0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018216" y="3422676"/>
            <a:ext cx="622800" cy="622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tIns="36000"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231775" indent="0">
              <a:buNone/>
              <a:defRPr/>
            </a:lvl2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47AB74C-5EE3-E745-27EF-ECD8E7E4AC0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018216" y="4353260"/>
            <a:ext cx="622800" cy="622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tIns="36000"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231775" indent="0">
              <a:buNone/>
              <a:defRPr/>
            </a:lvl2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9927AC13-2B06-E6FC-8AA7-88B45791BA6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518238" y="1988283"/>
            <a:ext cx="4038458" cy="251999"/>
          </a:xfrm>
        </p:spPr>
        <p:txBody>
          <a:bodyPr anchor="t"/>
          <a:lstStyle>
            <a:lvl1pPr marL="0" indent="0">
              <a:buNone/>
              <a:defRPr sz="1400" b="0"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Tekst</a:t>
            </a:r>
            <a:endParaRPr lang="da-DK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92D93888-B835-959F-5490-A8E37A291BF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518238" y="2901738"/>
            <a:ext cx="4038458" cy="251999"/>
          </a:xfrm>
        </p:spPr>
        <p:txBody>
          <a:bodyPr anchor="t"/>
          <a:lstStyle>
            <a:lvl1pPr marL="0" indent="0">
              <a:buNone/>
              <a:defRPr sz="1400" b="0"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Tekst</a:t>
            </a:r>
            <a:endParaRPr lang="da-DK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8A0501B5-7CC5-FEB0-574B-1D54EFDA2D4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518238" y="3816138"/>
            <a:ext cx="4038458" cy="251999"/>
          </a:xfrm>
        </p:spPr>
        <p:txBody>
          <a:bodyPr anchor="t"/>
          <a:lstStyle>
            <a:lvl1pPr marL="0" indent="0">
              <a:buNone/>
              <a:defRPr sz="1400" b="0"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Tekst</a:t>
            </a:r>
            <a:endParaRPr lang="da-DK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AC3E04F8-406D-1223-8F06-2DD63223B3C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518238" y="4730538"/>
            <a:ext cx="4038458" cy="251999"/>
          </a:xfrm>
        </p:spPr>
        <p:txBody>
          <a:bodyPr anchor="t"/>
          <a:lstStyle>
            <a:lvl1pPr marL="0" indent="0">
              <a:buNone/>
              <a:defRPr sz="1400" b="0"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Tekst</a:t>
            </a:r>
            <a:endParaRPr lang="da-DK" dirty="0"/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179758A2-5AAF-C7E8-126D-D67F0CD5287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988454" y="1604913"/>
            <a:ext cx="4038458" cy="251999"/>
          </a:xfrm>
        </p:spPr>
        <p:txBody>
          <a:bodyPr anchor="b"/>
          <a:lstStyle>
            <a:lvl1pPr marL="0" indent="0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Agendapunkt</a:t>
            </a:r>
            <a:endParaRPr lang="da-DK" dirty="0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989F3B68-DD45-9315-79DF-57138642D553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88454" y="1988281"/>
            <a:ext cx="4038458" cy="270000"/>
          </a:xfrm>
        </p:spPr>
        <p:txBody>
          <a:bodyPr anchor="t"/>
          <a:lstStyle>
            <a:lvl1pPr marL="0" indent="0">
              <a:buNone/>
              <a:defRPr sz="1400" b="0"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Tekst</a:t>
            </a:r>
            <a:endParaRPr lang="da-DK" dirty="0"/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68CE0370-095B-4771-776B-234E272C10AF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88454" y="2518370"/>
            <a:ext cx="4038458" cy="251999"/>
          </a:xfrm>
        </p:spPr>
        <p:txBody>
          <a:bodyPr anchor="b"/>
          <a:lstStyle>
            <a:lvl1pPr marL="0" indent="0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Agendapunkt</a:t>
            </a:r>
            <a:endParaRPr lang="da-DK" dirty="0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D2CDA83E-FE6A-C354-E976-3C67235B2A2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7988454" y="2901738"/>
            <a:ext cx="4038458" cy="270000"/>
          </a:xfrm>
        </p:spPr>
        <p:txBody>
          <a:bodyPr anchor="t"/>
          <a:lstStyle>
            <a:lvl1pPr marL="0" indent="0">
              <a:buNone/>
              <a:defRPr sz="1400" b="0"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Tekst</a:t>
            </a:r>
            <a:endParaRPr lang="da-DK" dirty="0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18EEFB7F-20EB-BD1A-959C-7DA6384EE88A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7988454" y="3432770"/>
            <a:ext cx="4038458" cy="251999"/>
          </a:xfrm>
        </p:spPr>
        <p:txBody>
          <a:bodyPr anchor="b"/>
          <a:lstStyle>
            <a:lvl1pPr marL="0" indent="0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Agendapunkt</a:t>
            </a:r>
            <a:endParaRPr lang="da-DK" dirty="0"/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59DEDA4A-4F3C-F6FD-F7A5-08429F15E0E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988454" y="3816138"/>
            <a:ext cx="4038458" cy="270000"/>
          </a:xfrm>
        </p:spPr>
        <p:txBody>
          <a:bodyPr anchor="t"/>
          <a:lstStyle>
            <a:lvl1pPr marL="0" indent="0">
              <a:buNone/>
              <a:defRPr sz="1400" b="0"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Tekst</a:t>
            </a:r>
            <a:endParaRPr lang="da-DK" dirty="0"/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80D3FBAE-1C88-3F52-6559-BB37852601D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988454" y="4347170"/>
            <a:ext cx="4038458" cy="251999"/>
          </a:xfrm>
        </p:spPr>
        <p:txBody>
          <a:bodyPr anchor="b"/>
          <a:lstStyle>
            <a:lvl1pPr marL="0" indent="0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Agendapunkt</a:t>
            </a:r>
            <a:endParaRPr lang="da-DK" dirty="0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475A5A3F-F795-AD4D-69B0-DF29A6A3A26E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7988454" y="4730538"/>
            <a:ext cx="4038458" cy="270000"/>
          </a:xfrm>
        </p:spPr>
        <p:txBody>
          <a:bodyPr anchor="t"/>
          <a:lstStyle>
            <a:lvl1pPr marL="0" indent="0">
              <a:buNone/>
              <a:defRPr sz="1400" b="0"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Tekst</a:t>
            </a:r>
            <a:endParaRPr lang="da-DK" dirty="0"/>
          </a:p>
        </p:txBody>
      </p:sp>
      <p:sp>
        <p:nvSpPr>
          <p:cNvPr id="90" name="Text Placeholder 20">
            <a:extLst>
              <a:ext uri="{FF2B5EF4-FFF2-40B4-BE49-F238E27FC236}">
                <a16:creationId xmlns:a16="http://schemas.microsoft.com/office/drawing/2014/main" id="{271B970A-D5D1-3F72-FEEE-2A54E495582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518238" y="1604913"/>
            <a:ext cx="4038458" cy="251999"/>
          </a:xfrm>
        </p:spPr>
        <p:txBody>
          <a:bodyPr anchor="b"/>
          <a:lstStyle>
            <a:lvl1pPr marL="0" indent="0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Agendapunkt</a:t>
            </a:r>
            <a:endParaRPr lang="da-DK" dirty="0"/>
          </a:p>
        </p:txBody>
      </p:sp>
      <p:sp>
        <p:nvSpPr>
          <p:cNvPr id="91" name="Text Placeholder 20">
            <a:extLst>
              <a:ext uri="{FF2B5EF4-FFF2-40B4-BE49-F238E27FC236}">
                <a16:creationId xmlns:a16="http://schemas.microsoft.com/office/drawing/2014/main" id="{C0D10C8D-54BB-2608-9935-6BAD6171FB71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2518238" y="2518370"/>
            <a:ext cx="4038458" cy="251999"/>
          </a:xfrm>
        </p:spPr>
        <p:txBody>
          <a:bodyPr anchor="b"/>
          <a:lstStyle>
            <a:lvl1pPr marL="0" indent="0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Agendapunkt</a:t>
            </a:r>
            <a:endParaRPr lang="da-DK" dirty="0"/>
          </a:p>
        </p:txBody>
      </p:sp>
      <p:sp>
        <p:nvSpPr>
          <p:cNvPr id="92" name="Text Placeholder 20">
            <a:extLst>
              <a:ext uri="{FF2B5EF4-FFF2-40B4-BE49-F238E27FC236}">
                <a16:creationId xmlns:a16="http://schemas.microsoft.com/office/drawing/2014/main" id="{8B35A2E9-FCC7-D353-F7A9-73309D2B1B9A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518238" y="3432770"/>
            <a:ext cx="4038458" cy="251999"/>
          </a:xfrm>
        </p:spPr>
        <p:txBody>
          <a:bodyPr anchor="b"/>
          <a:lstStyle>
            <a:lvl1pPr marL="0" indent="0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Agendapunkt</a:t>
            </a:r>
            <a:endParaRPr lang="da-DK" dirty="0"/>
          </a:p>
        </p:txBody>
      </p:sp>
      <p:sp>
        <p:nvSpPr>
          <p:cNvPr id="93" name="Text Placeholder 20">
            <a:extLst>
              <a:ext uri="{FF2B5EF4-FFF2-40B4-BE49-F238E27FC236}">
                <a16:creationId xmlns:a16="http://schemas.microsoft.com/office/drawing/2014/main" id="{AAEA20B3-2BCB-CA23-E180-8BC7E64BED9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518238" y="4347170"/>
            <a:ext cx="4038458" cy="251999"/>
          </a:xfrm>
        </p:spPr>
        <p:txBody>
          <a:bodyPr anchor="b"/>
          <a:lstStyle>
            <a:lvl1pPr marL="0" indent="0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GB" dirty="0" err="1"/>
              <a:t>Agendapunkt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72890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U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667170E-211C-62F7-55D0-130341514C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380C7E-988A-B21D-5D03-943CAC96C04A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KUN LOGO</a:t>
            </a:r>
          </a:p>
        </p:txBody>
      </p:sp>
    </p:spTree>
    <p:extLst>
      <p:ext uri="{BB962C8B-B14F-4D97-AF65-F5344CB8AC3E}">
        <p14:creationId xmlns:p14="http://schemas.microsoft.com/office/powerpoint/2010/main" val="3132589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 2 LY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18">
            <a:extLst>
              <a:ext uri="{FF2B5EF4-FFF2-40B4-BE49-F238E27FC236}">
                <a16:creationId xmlns:a16="http://schemas.microsoft.com/office/drawing/2014/main" id="{A2FA5AC9-6A76-4020-40A6-BF3454DF9369}"/>
              </a:ext>
            </a:extLst>
          </p:cNvPr>
          <p:cNvSpPr/>
          <p:nvPr userDrawn="1"/>
        </p:nvSpPr>
        <p:spPr>
          <a:xfrm>
            <a:off x="1" y="6408894"/>
            <a:ext cx="12191999" cy="449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D3521F6-ABE2-DF4A-A30A-AF2564ABEA76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4163D35-3B8D-9E9D-C6D6-F9BB03DBC6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85887916-91EA-8300-2E01-1B2E0BB7E9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8" y="4365625"/>
            <a:ext cx="9013371" cy="2012605"/>
          </a:xfrm>
        </p:spPr>
        <p:txBody>
          <a:bodyPr anchor="t" anchorCtr="0"/>
          <a:lstStyle>
            <a:lvl1pPr algn="l">
              <a:defRPr sz="6000" b="1" spc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redigere i masteren</a:t>
            </a:r>
            <a:endParaRPr lang="is-IS" dirty="0"/>
          </a:p>
        </p:txBody>
      </p:sp>
      <p:sp>
        <p:nvSpPr>
          <p:cNvPr id="11" name="Undertitel 2">
            <a:extLst>
              <a:ext uri="{FF2B5EF4-FFF2-40B4-BE49-F238E27FC236}">
                <a16:creationId xmlns:a16="http://schemas.microsoft.com/office/drawing/2014/main" id="{3D161BFB-EC09-BED7-6D9A-5B84E21E71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3429000"/>
            <a:ext cx="9013371" cy="936625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i underrubrik</a:t>
            </a:r>
            <a:endParaRPr lang="da-DK" noProof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8C9D09-9AA3-D5E4-9598-D318A144C863}"/>
              </a:ext>
            </a:extLst>
          </p:cNvPr>
          <p:cNvSpPr txBox="1"/>
          <p:nvPr userDrawn="1"/>
        </p:nvSpPr>
        <p:spPr>
          <a:xfrm>
            <a:off x="0" y="-169277"/>
            <a:ext cx="130628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TITLESLIDE 2 LYS</a:t>
            </a:r>
          </a:p>
        </p:txBody>
      </p:sp>
    </p:spTree>
    <p:extLst>
      <p:ext uri="{BB962C8B-B14F-4D97-AF65-F5344CB8AC3E}">
        <p14:creationId xmlns:p14="http://schemas.microsoft.com/office/powerpoint/2010/main" val="312582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SLIDE 2 GRØ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3888" y="4365625"/>
            <a:ext cx="9013371" cy="2012605"/>
          </a:xfrm>
        </p:spPr>
        <p:txBody>
          <a:bodyPr anchor="t" anchorCtr="0"/>
          <a:lstStyle>
            <a:lvl1pPr algn="l">
              <a:defRPr sz="6000" b="1" spc="0">
                <a:solidFill>
                  <a:schemeClr val="bg2"/>
                </a:solidFill>
              </a:defRPr>
            </a:lvl1pPr>
          </a:lstStyle>
          <a:p>
            <a:r>
              <a:rPr lang="da-DK" dirty="0"/>
              <a:t>Klik for at redigere i masteren</a:t>
            </a:r>
            <a:endParaRPr lang="is-IS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623888" y="3428999"/>
            <a:ext cx="9013371" cy="936625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spc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i underrubrik</a:t>
            </a:r>
            <a:endParaRPr lang="da-DK" noProof="0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3521F6-ABE2-DF4A-A30A-AF2564ABEA76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72DEE0-4AFD-A98B-ECEC-377C176299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632006" y="6408894"/>
            <a:ext cx="1077854" cy="4491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F6A7F5-43B4-B241-129E-8A9E076131A8}"/>
              </a:ext>
            </a:extLst>
          </p:cNvPr>
          <p:cNvSpPr txBox="1"/>
          <p:nvPr userDrawn="1"/>
        </p:nvSpPr>
        <p:spPr>
          <a:xfrm>
            <a:off x="0" y="-169277"/>
            <a:ext cx="130628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TITLESLIDE 2 MØRK</a:t>
            </a:r>
          </a:p>
        </p:txBody>
      </p:sp>
    </p:spTree>
    <p:extLst>
      <p:ext uri="{BB962C8B-B14F-4D97-AF65-F5344CB8AC3E}">
        <p14:creationId xmlns:p14="http://schemas.microsoft.com/office/powerpoint/2010/main" val="2723959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SLIDE 2 MØRK/BILLED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7">
            <a:extLst>
              <a:ext uri="{FF2B5EF4-FFF2-40B4-BE49-F238E27FC236}">
                <a16:creationId xmlns:a16="http://schemas.microsoft.com/office/drawing/2014/main" id="{BBA7F5EB-0E44-70AA-1301-B9AAA753AE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938358D3-09AB-46A3-18C6-AA5C0A9E9D27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0" i="0" noProof="0" dirty="0">
              <a:latin typeface="Arial" panose="020B0604020202020204" pitchFamily="34" charset="0"/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623888" y="5002962"/>
            <a:ext cx="10909300" cy="933956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spc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i underrubrik</a:t>
            </a:r>
            <a:endParaRPr lang="da-DK" noProof="0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3888" y="3744679"/>
            <a:ext cx="9013371" cy="935039"/>
          </a:xfrm>
        </p:spPr>
        <p:txBody>
          <a:bodyPr anchor="b" anchorCtr="0"/>
          <a:lstStyle>
            <a:lvl1pPr algn="l">
              <a:defRPr sz="6000" b="1" spc="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i masteren</a:t>
            </a:r>
            <a:endParaRPr lang="da-DK" noProof="0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noProof="0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noProof="0"/>
              <a:t>Delårsrapport 1. halvår </a:t>
            </a:r>
            <a:r>
              <a:rPr lang="da-DK" noProof="0" dirty="0"/>
              <a:t>2026</a:t>
            </a:r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3521F6-ABE2-DF4A-A30A-AF2564ABEA76}" type="slidenum">
              <a:rPr lang="da-DK" noProof="0" smtClean="0"/>
              <a:pPr/>
              <a:t>‹nr.›</a:t>
            </a:fld>
            <a:endParaRPr lang="da-DK" noProof="0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D01D718-0F46-A6E7-B423-19D5B73F7D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632006" y="6408894"/>
            <a:ext cx="1077854" cy="4491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DAD690-CC27-D414-C15D-D0CB9D44ED22}"/>
              </a:ext>
            </a:extLst>
          </p:cNvPr>
          <p:cNvSpPr txBox="1"/>
          <p:nvPr userDrawn="1"/>
        </p:nvSpPr>
        <p:spPr>
          <a:xfrm>
            <a:off x="0" y="-169277"/>
            <a:ext cx="130628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00" noProof="0" dirty="0">
                <a:solidFill>
                  <a:schemeClr val="tx1"/>
                </a:solidFill>
              </a:rPr>
              <a:t>TITLESLIDE 2 MØRK/BILLEDE 1</a:t>
            </a:r>
          </a:p>
        </p:txBody>
      </p:sp>
    </p:spTree>
    <p:extLst>
      <p:ext uri="{BB962C8B-B14F-4D97-AF65-F5344CB8AC3E}">
        <p14:creationId xmlns:p14="http://schemas.microsoft.com/office/powerpoint/2010/main" val="4217459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SLIDE 2 MØRK/BILLED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EE48D822-C3D2-A681-E4CF-7DB5D3658B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437"/>
            <a:ext cx="12192001" cy="6855125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938358D3-09AB-46A3-18C6-AA5C0A9E9D27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0" i="0" noProof="0" dirty="0">
              <a:latin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3888" y="4365624"/>
            <a:ext cx="9013371" cy="935039"/>
          </a:xfrm>
        </p:spPr>
        <p:txBody>
          <a:bodyPr anchor="t" anchorCtr="0"/>
          <a:lstStyle>
            <a:lvl1pPr algn="l">
              <a:defRPr sz="6000" b="1" spc="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i masteren</a:t>
            </a:r>
            <a:endParaRPr lang="da-DK" noProof="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623888" y="3429000"/>
            <a:ext cx="10909300" cy="936625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spc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i underrubrik</a:t>
            </a:r>
            <a:endParaRPr lang="da-DK" noProof="0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noProof="0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noProof="0"/>
              <a:t>Delårsrapport 1. halvår </a:t>
            </a:r>
            <a:r>
              <a:rPr lang="da-DK" noProof="0" dirty="0"/>
              <a:t>2026</a:t>
            </a:r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3521F6-ABE2-DF4A-A30A-AF2564ABEA76}" type="slidenum">
              <a:rPr lang="da-DK" noProof="0" smtClean="0"/>
              <a:pPr/>
              <a:t>‹nr.›</a:t>
            </a:fld>
            <a:endParaRPr lang="da-DK" noProof="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B6A629E-F6F6-0EF5-DA75-5300BE8DC1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632006" y="6408894"/>
            <a:ext cx="1077854" cy="4491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F37F9E-05EE-7F1F-EC3C-98D0ABDADAB3}"/>
              </a:ext>
            </a:extLst>
          </p:cNvPr>
          <p:cNvSpPr txBox="1"/>
          <p:nvPr userDrawn="1"/>
        </p:nvSpPr>
        <p:spPr>
          <a:xfrm>
            <a:off x="0" y="-169277"/>
            <a:ext cx="130628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00" noProof="0" dirty="0">
                <a:solidFill>
                  <a:schemeClr val="tx1"/>
                </a:solidFill>
              </a:rPr>
              <a:t>TITLESLIDE 2 MØRK/BILLEDE 2</a:t>
            </a:r>
          </a:p>
        </p:txBody>
      </p:sp>
    </p:spTree>
    <p:extLst>
      <p:ext uri="{BB962C8B-B14F-4D97-AF65-F5344CB8AC3E}">
        <p14:creationId xmlns:p14="http://schemas.microsoft.com/office/powerpoint/2010/main" val="1394734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/DIVIDER 1/2 BILLEDE HØJ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12">
            <a:extLst>
              <a:ext uri="{FF2B5EF4-FFF2-40B4-BE49-F238E27FC236}">
                <a16:creationId xmlns:a16="http://schemas.microsoft.com/office/drawing/2014/main" id="{3ED69C4C-F871-DC02-C0D6-E229A018EB8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her for at indsætte billede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3889" y="3025018"/>
            <a:ext cx="5290880" cy="1871663"/>
          </a:xfrm>
        </p:spPr>
        <p:txBody>
          <a:bodyPr anchor="t" anchorCtr="0"/>
          <a:lstStyle>
            <a:lvl1pPr algn="l">
              <a:defRPr sz="4000" b="1" spc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redigere i masteren</a:t>
            </a:r>
            <a:endParaRPr lang="is-IS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623888" y="4992045"/>
            <a:ext cx="5290880" cy="936625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i underrubrik</a:t>
            </a:r>
            <a:endParaRPr lang="da-DK" noProof="0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0305D6A-6B71-13BB-EF97-F6A3823FC5D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15CA472-833E-0375-A8DD-739142B275D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E7AF1DD-C52F-DCDA-6F18-DA14AAAA93D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3521F6-ABE2-DF4A-A30A-AF2564ABEA7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7C3A1D-6B0A-3D2A-9AED-18E133AE9A31}"/>
              </a:ext>
            </a:extLst>
          </p:cNvPr>
          <p:cNvSpPr txBox="1"/>
          <p:nvPr userDrawn="1"/>
        </p:nvSpPr>
        <p:spPr>
          <a:xfrm>
            <a:off x="-1" y="-169277"/>
            <a:ext cx="24415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</a:rPr>
              <a:t>TITLESLIDE/DIVIDER ½ BILLEDE HØJRE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C82A587-2FA8-A487-5AD2-35023BCD34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28369" y="6408895"/>
            <a:ext cx="1077857" cy="449106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7584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/DIVIDER 1/2 BILLEDE VENS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12">
            <a:extLst>
              <a:ext uri="{FF2B5EF4-FFF2-40B4-BE49-F238E27FC236}">
                <a16:creationId xmlns:a16="http://schemas.microsoft.com/office/drawing/2014/main" id="{3ED69C4C-F871-DC02-C0D6-E229A018EB8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her for at indsætte billede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630321" y="3025018"/>
            <a:ext cx="4937792" cy="1828272"/>
          </a:xfrm>
        </p:spPr>
        <p:txBody>
          <a:bodyPr anchor="t" anchorCtr="0"/>
          <a:lstStyle>
            <a:lvl1pPr algn="l">
              <a:defRPr sz="4000" b="1" spc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redigere i masteren</a:t>
            </a:r>
            <a:endParaRPr lang="da-DK" noProof="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630320" y="4992045"/>
            <a:ext cx="4937792" cy="863600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noProof="0"/>
              <a:t>Klik for at redigere undertiteltypografien i masteren</a:t>
            </a:r>
            <a:endParaRPr lang="da-DK" noProof="0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5A124C9-30F1-4A7D-A3B4-BBDE3D07E6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005" y="6408894"/>
            <a:ext cx="1077857" cy="449106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2630F96-CA5B-24F8-13DA-2E4F3F26EC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FCA4996-820F-237B-818C-A1ABE26382A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noProof="0"/>
              <a:t>Delårsrapport 1. halvår </a:t>
            </a:r>
            <a:r>
              <a:rPr lang="da-DK" noProof="0" dirty="0"/>
              <a:t>2026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C0A2400-4A3D-9457-903B-A7EF92EF843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3521F6-ABE2-DF4A-A30A-AF2564ABEA76}" type="slidenum">
              <a:rPr lang="da-DK" noProof="0" smtClean="0"/>
              <a:pPr/>
              <a:t>‹nr.›</a:t>
            </a:fld>
            <a:endParaRPr lang="da-DK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47AB3E-2C55-D925-E583-EF3B57CB3549}"/>
              </a:ext>
            </a:extLst>
          </p:cNvPr>
          <p:cNvSpPr txBox="1"/>
          <p:nvPr userDrawn="1"/>
        </p:nvSpPr>
        <p:spPr>
          <a:xfrm>
            <a:off x="-1" y="-169277"/>
            <a:ext cx="193880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00" noProof="0" dirty="0">
                <a:solidFill>
                  <a:schemeClr val="tx1"/>
                </a:solidFill>
              </a:rPr>
              <a:t>TITLESLIDE/DIVIDER ½ BILLEDE VENSTRE</a:t>
            </a:r>
          </a:p>
        </p:txBody>
      </p:sp>
    </p:spTree>
    <p:extLst>
      <p:ext uri="{BB962C8B-B14F-4D97-AF65-F5344CB8AC3E}">
        <p14:creationId xmlns:p14="http://schemas.microsoft.com/office/powerpoint/2010/main" val="74155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12">
            <a:extLst>
              <a:ext uri="{FF2B5EF4-FFF2-40B4-BE49-F238E27FC236}">
                <a16:creationId xmlns:a16="http://schemas.microsoft.com/office/drawing/2014/main" id="{3ED69C4C-F871-DC02-C0D6-E229A018EB8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tIns="720000"/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her for at indsætte baggrundsbillede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23888" y="4365625"/>
            <a:ext cx="9013371" cy="1828272"/>
          </a:xfrm>
        </p:spPr>
        <p:txBody>
          <a:bodyPr anchor="t" anchorCtr="0"/>
          <a:lstStyle>
            <a:lvl1pPr algn="l">
              <a:defRPr sz="6000" b="1" spc="0">
                <a:solidFill>
                  <a:schemeClr val="bg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23888" y="3428999"/>
            <a:ext cx="10909300" cy="936625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spc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noProof="0"/>
              <a:t>Klik for at redigere undertiteltypografien i masteren</a:t>
            </a:r>
            <a:endParaRPr lang="da-DK" noProof="0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noProof="0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noProof="0"/>
              <a:t>Delårsrapport 1. halvår </a:t>
            </a:r>
            <a:r>
              <a:rPr lang="da-DK" noProof="0" dirty="0"/>
              <a:t>2026</a:t>
            </a:r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3521F6-ABE2-DF4A-A30A-AF2564ABEA76}" type="slidenum">
              <a:rPr lang="da-DK" noProof="0" smtClean="0"/>
              <a:pPr/>
              <a:t>‹nr.›</a:t>
            </a:fld>
            <a:endParaRPr lang="da-DK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CA73B4-AC94-6472-07AC-3CCE69BAB539}"/>
              </a:ext>
            </a:extLst>
          </p:cNvPr>
          <p:cNvSpPr txBox="1"/>
          <p:nvPr userDrawn="1"/>
        </p:nvSpPr>
        <p:spPr>
          <a:xfrm>
            <a:off x="0" y="-169277"/>
            <a:ext cx="130628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00" noProof="0" dirty="0">
                <a:solidFill>
                  <a:schemeClr val="tx1"/>
                </a:solidFill>
              </a:rPr>
              <a:t>DIVIDER 1 BILLEDE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324F072-4B72-8954-51C3-D1BB842CD0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628369" y="6408895"/>
            <a:ext cx="1077857" cy="449106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7666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23887" y="620712"/>
            <a:ext cx="10944225" cy="936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21869" y="1557338"/>
            <a:ext cx="10946244" cy="45123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06239" y="6450614"/>
            <a:ext cx="969522" cy="25713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621868" y="6450614"/>
            <a:ext cx="4502590" cy="25713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9275761" y="6450614"/>
            <a:ext cx="1142279" cy="25713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3521F6-ABE2-DF4A-A30A-AF2564ABEA76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2876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847" r:id="rId2"/>
    <p:sldLayoutId id="2147483849" r:id="rId3"/>
    <p:sldLayoutId id="2147483990" r:id="rId4"/>
    <p:sldLayoutId id="2147484011" r:id="rId5"/>
    <p:sldLayoutId id="2147484013" r:id="rId6"/>
    <p:sldLayoutId id="2147484025" r:id="rId7"/>
    <p:sldLayoutId id="2147484027" r:id="rId8"/>
    <p:sldLayoutId id="2147484012" r:id="rId9"/>
    <p:sldLayoutId id="2147484034" r:id="rId10"/>
    <p:sldLayoutId id="2147484036" r:id="rId11"/>
    <p:sldLayoutId id="2147483776" r:id="rId12"/>
    <p:sldLayoutId id="2147484033" r:id="rId13"/>
    <p:sldLayoutId id="2147484032" r:id="rId14"/>
    <p:sldLayoutId id="2147484029" r:id="rId15"/>
    <p:sldLayoutId id="2147484030" r:id="rId16"/>
    <p:sldLayoutId id="2147483992" r:id="rId17"/>
    <p:sldLayoutId id="2147483780" r:id="rId18"/>
    <p:sldLayoutId id="2147484039" r:id="rId19"/>
    <p:sldLayoutId id="2147484038" r:id="rId20"/>
    <p:sldLayoutId id="2147483793" r:id="rId21"/>
    <p:sldLayoutId id="2147484026" r:id="rId22"/>
    <p:sldLayoutId id="2147484007" r:id="rId23"/>
    <p:sldLayoutId id="2147484037" r:id="rId24"/>
    <p:sldLayoutId id="2147484028" r:id="rId25"/>
    <p:sldLayoutId id="2147484024" r:id="rId26"/>
    <p:sldLayoutId id="2147483783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4"/>
        </a:buClr>
        <a:buFont typeface="Arial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500063" indent="-268288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/>
        <a:buChar char="•"/>
        <a:tabLst/>
        <a:defRPr sz="1600" b="0" i="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755650" indent="-255588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/>
        <a:buChar char="•"/>
        <a:tabLst/>
        <a:defRPr sz="1400" b="0" i="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89013" indent="-233363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/>
        <a:buChar char="•"/>
        <a:tabLst/>
        <a:defRPr sz="1400" b="0" i="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4pPr>
      <a:lvl5pPr marL="1244600" indent="-255588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/>
        <a:buChar char="•"/>
        <a:tabLst/>
        <a:defRPr sz="1400" b="0" i="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29" userDrawn="1">
          <p15:clr>
            <a:srgbClr val="F26B43"/>
          </p15:clr>
        </p15:guide>
        <p15:guide id="2" pos="1538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pos="393" userDrawn="1">
          <p15:clr>
            <a:srgbClr val="F26B43"/>
          </p15:clr>
        </p15:guide>
        <p15:guide id="5" pos="7287" userDrawn="1">
          <p15:clr>
            <a:srgbClr val="F26B43"/>
          </p15:clr>
        </p15:guide>
        <p15:guide id="6" orient="horz" pos="981" userDrawn="1">
          <p15:clr>
            <a:srgbClr val="F26B43"/>
          </p15:clr>
        </p15:guide>
        <p15:guide id="7" orient="horz" pos="1570" userDrawn="1">
          <p15:clr>
            <a:srgbClr val="F26B43"/>
          </p15:clr>
        </p15:guide>
        <p15:guide id="8" orient="horz" pos="3339" userDrawn="1">
          <p15:clr>
            <a:srgbClr val="F26B43"/>
          </p15:clr>
        </p15:guide>
        <p15:guide id="9" orient="horz" pos="2750" userDrawn="1">
          <p15:clr>
            <a:srgbClr val="F26B43"/>
          </p15:clr>
        </p15:guide>
        <p15:guide id="10" orient="horz" pos="2160" userDrawn="1">
          <p15:clr>
            <a:srgbClr val="F26B43"/>
          </p15:clr>
        </p15:guide>
        <p15:guide id="11" pos="2686" userDrawn="1">
          <p15:clr>
            <a:srgbClr val="F26B43"/>
          </p15:clr>
        </p15:guide>
        <p15:guide id="12" pos="4986" userDrawn="1">
          <p15:clr>
            <a:srgbClr val="F26B43"/>
          </p15:clr>
        </p15:guide>
        <p15:guide id="13" pos="6142" userDrawn="1">
          <p15:clr>
            <a:srgbClr val="F26B43"/>
          </p15:clr>
        </p15:guide>
        <p15:guide id="14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C4B724-56CA-BBB2-AEB3-6EA0EFEF82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3744679"/>
            <a:ext cx="9013371" cy="935039"/>
          </a:xfrm>
        </p:spPr>
        <p:txBody>
          <a:bodyPr/>
          <a:lstStyle/>
          <a:p>
            <a:r>
              <a:rPr lang="da-DK" dirty="0"/>
              <a:t>Delårsrapport - præsentation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B65D693-20FB-CC03-FF4A-03BF4D4E04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5002962"/>
            <a:ext cx="10909300" cy="933956"/>
          </a:xfrm>
        </p:spPr>
        <p:txBody>
          <a:bodyPr/>
          <a:lstStyle/>
          <a:p>
            <a:r>
              <a:rPr lang="da-DK"/>
              <a:t>1. halvår </a:t>
            </a:r>
            <a:r>
              <a:rPr lang="da-DK" dirty="0"/>
              <a:t>2026</a:t>
            </a:r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73547DC9-7C94-533D-2B8E-49A24372C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1868" y="6450614"/>
            <a:ext cx="4502590" cy="257132"/>
          </a:xfrm>
        </p:spPr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2AE2296-0B60-D834-A9F5-57487C443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noProof="0" smtClean="0"/>
              <a:pPr/>
              <a:t>1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044605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52C91-CEF6-05D7-D6B8-46E382F90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0174EF-A501-69F9-BCC2-771FA77B3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Basisindtjening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8A6C36DD-8BCB-F886-1508-2D38A1F4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61EB8A4-ECFF-2D79-9E06-D207A879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10</a:t>
            </a:fld>
            <a:endParaRPr lang="da-DK" dirty="0"/>
          </a:p>
        </p:txBody>
      </p:sp>
      <p:graphicFrame>
        <p:nvGraphicFramePr>
          <p:cNvPr id="6" name="Tabel 9">
            <a:extLst>
              <a:ext uri="{FF2B5EF4-FFF2-40B4-BE49-F238E27FC236}">
                <a16:creationId xmlns:a16="http://schemas.microsoft.com/office/drawing/2014/main" id="{D1EE9AFE-948B-F51B-6AF6-7796F6F648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1486194"/>
              </p:ext>
            </p:extLst>
          </p:nvPr>
        </p:nvGraphicFramePr>
        <p:xfrm>
          <a:off x="623887" y="1067655"/>
          <a:ext cx="10621825" cy="3411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1540">
                  <a:extLst>
                    <a:ext uri="{9D8B030D-6E8A-4147-A177-3AD203B41FA5}">
                      <a16:colId xmlns:a16="http://schemas.microsoft.com/office/drawing/2014/main" val="2595762287"/>
                    </a:ext>
                  </a:extLst>
                </a:gridCol>
                <a:gridCol w="1214057">
                  <a:extLst>
                    <a:ext uri="{9D8B030D-6E8A-4147-A177-3AD203B41FA5}">
                      <a16:colId xmlns:a16="http://schemas.microsoft.com/office/drawing/2014/main" val="980481401"/>
                    </a:ext>
                  </a:extLst>
                </a:gridCol>
                <a:gridCol w="1214057">
                  <a:extLst>
                    <a:ext uri="{9D8B030D-6E8A-4147-A177-3AD203B41FA5}">
                      <a16:colId xmlns:a16="http://schemas.microsoft.com/office/drawing/2014/main" val="1646619884"/>
                    </a:ext>
                  </a:extLst>
                </a:gridCol>
                <a:gridCol w="1214057">
                  <a:extLst>
                    <a:ext uri="{9D8B030D-6E8A-4147-A177-3AD203B41FA5}">
                      <a16:colId xmlns:a16="http://schemas.microsoft.com/office/drawing/2014/main" val="3435820618"/>
                    </a:ext>
                  </a:extLst>
                </a:gridCol>
                <a:gridCol w="1214057">
                  <a:extLst>
                    <a:ext uri="{9D8B030D-6E8A-4147-A177-3AD203B41FA5}">
                      <a16:colId xmlns:a16="http://schemas.microsoft.com/office/drawing/2014/main" val="3912588757"/>
                    </a:ext>
                  </a:extLst>
                </a:gridCol>
                <a:gridCol w="1214057">
                  <a:extLst>
                    <a:ext uri="{9D8B030D-6E8A-4147-A177-3AD203B41FA5}">
                      <a16:colId xmlns:a16="http://schemas.microsoft.com/office/drawing/2014/main" val="3781125589"/>
                    </a:ext>
                  </a:extLst>
                </a:gridCol>
              </a:tblGrid>
              <a:tr h="214708">
                <a:tc gridSpan="6">
                  <a:txBody>
                    <a:bodyPr/>
                    <a:lstStyle/>
                    <a:p>
                      <a:pPr algn="ctr"/>
                      <a:r>
                        <a:rPr lang="da-DK" sz="10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SJF Bank A/S (koncernen)</a:t>
                      </a:r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GB" sz="1000" b="1" baseline="0">
                        <a:solidFill>
                          <a:srgbClr val="04594F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3085188"/>
                  </a:ext>
                </a:extLst>
              </a:tr>
              <a:tr h="214708">
                <a:tc>
                  <a:txBody>
                    <a:bodyPr/>
                    <a:lstStyle/>
                    <a:p>
                      <a:r>
                        <a:rPr lang="da-DK" sz="1000" b="1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Mio kr.</a:t>
                      </a: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halvår 2026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halvår 2025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halvår 2024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halvår 2023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halvår 2022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6888100"/>
                  </a:ext>
                </a:extLst>
              </a:tr>
              <a:tr h="183600">
                <a:tc>
                  <a:txBody>
                    <a:bodyPr/>
                    <a:lstStyle/>
                    <a:p>
                      <a:pPr algn="l" fontAlgn="b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3176995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Nettorenteindtægter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480,5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460,4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479,2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314,8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331337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Nettogebyrindtægter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354,5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322,4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301,4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327,9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094920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Udbytte af aktier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41,4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69,5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509801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Kursregulering sektoraktier og handelsindtjening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40,6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12,2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842421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Andre driftsindtægter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11,7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10,6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351330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Basisindtægter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928,7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875,1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874,3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764,9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695,3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94577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7977981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Udgifter til personale og administration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468,4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456,6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429,2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86140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Af- og nedskrivninger på aktiver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11,0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19,7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005930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Andre driftsudgifter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4,7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11,4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9536615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Driftsudgifter og afskrivninger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484,1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487,7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465,4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445,4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414,3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222632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1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1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5091084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Basisindtjening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444,6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387,4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319,5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1397688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0845062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Omkostningsprocent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52,1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55,7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3343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2160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76A212-B41F-8CF4-4248-404AF869D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Basisindtjening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C79568F1-389B-0712-CE99-9E0470ECA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9BB0B8B-95BB-9E56-3857-32E333A77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11</a:t>
            </a:fld>
            <a:endParaRPr lang="da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079B34DA-1D4A-DE4F-D791-7E33762F0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8" y="1287081"/>
            <a:ext cx="10944225" cy="428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69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BBF76-112F-8BA7-64FF-B18610A23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2D95C1-9D54-54DE-5AC4-86DCB6B26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Nettorenteindtægter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F912D073-DAC1-CC3E-5091-946BFBAF0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4DC7EA01-671B-156E-697D-899D55F8D9E8}"/>
              </a:ext>
            </a:extLst>
          </p:cNvPr>
          <p:cNvSpPr txBox="1"/>
          <p:nvPr/>
        </p:nvSpPr>
        <p:spPr>
          <a:xfrm>
            <a:off x="593587" y="1048162"/>
            <a:ext cx="2352675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da-DK" sz="1400" b="1" dirty="0"/>
              <a:t>Mio. kr. 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B633B4F-8A64-11D4-1774-DCA66C874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12</a:t>
            </a:fld>
            <a:endParaRPr lang="da-DK" dirty="0"/>
          </a:p>
        </p:txBody>
      </p:sp>
      <mc:AlternateContent xmlns:mc="http://schemas.openxmlformats.org/markup-compatibility/2006">
        <mc:Choice xmlns:cx4="http://schemas.microsoft.com/office/drawing/2016/5/10/chartex" Requires="cx4">
          <p:graphicFrame>
            <p:nvGraphicFramePr>
              <p:cNvPr id="5" name="Diagram 4">
                <a:extLst>
                  <a:ext uri="{FF2B5EF4-FFF2-40B4-BE49-F238E27FC236}">
                    <a16:creationId xmlns:a16="http://schemas.microsoft.com/office/drawing/2014/main" id="{46AB878D-BC86-7BDD-5C4C-73A9DDB41941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945118451"/>
                  </p:ext>
                </p:extLst>
              </p:nvPr>
            </p:nvGraphicFramePr>
            <p:xfrm>
              <a:off x="593587" y="1355939"/>
              <a:ext cx="11004826" cy="488134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5" name="Diagram 4">
                <a:extLst>
                  <a:ext uri="{FF2B5EF4-FFF2-40B4-BE49-F238E27FC236}">
                    <a16:creationId xmlns:a16="http://schemas.microsoft.com/office/drawing/2014/main" id="{46AB878D-BC86-7BDD-5C4C-73A9DDB4194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3587" y="1355939"/>
                <a:ext cx="11004826" cy="488134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924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3E23FB-C50D-F9BC-55A1-952C42EA1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Rentesatser og -marginal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CE278C58-5194-B5B6-0DAE-009B2CE52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1F212EE-1BA8-1892-7616-2EED42F23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13</a:t>
            </a:fld>
            <a:endParaRPr lang="da-DK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6AA067D8-5A54-4E18-66F6-788CBA30FB08}"/>
              </a:ext>
            </a:extLst>
          </p:cNvPr>
          <p:cNvSpPr txBox="1"/>
          <p:nvPr/>
        </p:nvSpPr>
        <p:spPr>
          <a:xfrm>
            <a:off x="577050" y="1062785"/>
            <a:ext cx="2352675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da-DK" sz="1400" b="1" dirty="0"/>
              <a:t>Pct.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A25E756-0761-5873-436C-A3A105C218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2545824"/>
              </p:ext>
            </p:extLst>
          </p:nvPr>
        </p:nvGraphicFramePr>
        <p:xfrm>
          <a:off x="623887" y="1482343"/>
          <a:ext cx="10991063" cy="4728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625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03A4A6-BA87-B012-5983-17AC32E12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Nettogebyr- og provisionsindtægter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CAFB1159-4C63-AA51-C234-3B42CA99E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E477DEBC-EDD3-25A1-DB00-C5CA9326494E}"/>
              </a:ext>
            </a:extLst>
          </p:cNvPr>
          <p:cNvSpPr txBox="1"/>
          <p:nvPr/>
        </p:nvSpPr>
        <p:spPr>
          <a:xfrm>
            <a:off x="548471" y="1073636"/>
            <a:ext cx="2352675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Mio. kr. 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077A53E-EFAF-911F-7C60-CEBD1CD86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14</a:t>
            </a:fld>
            <a:endParaRPr lang="da-DK" dirty="0"/>
          </a:p>
        </p:txBody>
      </p:sp>
      <mc:AlternateContent xmlns:mc="http://schemas.openxmlformats.org/markup-compatibility/2006">
        <mc:Choice xmlns:cx4="http://schemas.microsoft.com/office/drawing/2016/5/10/chartex" Requires="cx4">
          <p:graphicFrame>
            <p:nvGraphicFramePr>
              <p:cNvPr id="6" name="Diagram 5">
                <a:extLst>
                  <a:ext uri="{FF2B5EF4-FFF2-40B4-BE49-F238E27FC236}">
                    <a16:creationId xmlns:a16="http://schemas.microsoft.com/office/drawing/2014/main" id="{2CE8659C-5833-AB75-F919-53264CAB185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782102470"/>
                  </p:ext>
                </p:extLst>
              </p:nvPr>
            </p:nvGraphicFramePr>
            <p:xfrm>
              <a:off x="623888" y="1557338"/>
              <a:ext cx="10944224" cy="467995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6" name="Diagram 5">
                <a:extLst>
                  <a:ext uri="{FF2B5EF4-FFF2-40B4-BE49-F238E27FC236}">
                    <a16:creationId xmlns:a16="http://schemas.microsoft.com/office/drawing/2014/main" id="{2CE8659C-5833-AB75-F919-53264CAB185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3888" y="1557338"/>
                <a:ext cx="10944224" cy="46799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83531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12A63-C666-64FF-E186-BF27CAA9B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0968AF-BF66-3DF4-CD17-693E5CCE0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Udvikling i udgifter til personale og </a:t>
            </a:r>
            <a:br>
              <a:rPr lang="da-DK" dirty="0"/>
            </a:br>
            <a:r>
              <a:rPr lang="da-DK" dirty="0"/>
              <a:t>administration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120D42C3-A059-4629-5B34-D4CEEE00A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678AC29-5737-517C-485B-3D707C5B90E7}"/>
              </a:ext>
            </a:extLst>
          </p:cNvPr>
          <p:cNvSpPr txBox="1"/>
          <p:nvPr/>
        </p:nvSpPr>
        <p:spPr>
          <a:xfrm>
            <a:off x="529617" y="1395755"/>
            <a:ext cx="2352675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da-DK" sz="1400" b="1" dirty="0"/>
              <a:t>Mio. kr. 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B725E51-4673-5BCA-E156-4F34720C1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15</a:t>
            </a:fld>
            <a:endParaRPr lang="da-DK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2C4AE03-A53A-9635-9D5E-304AC44885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0858717"/>
              </p:ext>
            </p:extLst>
          </p:nvPr>
        </p:nvGraphicFramePr>
        <p:xfrm>
          <a:off x="623887" y="1706570"/>
          <a:ext cx="109442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1836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D2646-6A86-501F-A6C8-48A976932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Samlet forretningsomfang vokser med 12 %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8B59B13E-2847-CC2A-8002-222B3BD9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5" name="Undertitel 2">
            <a:extLst>
              <a:ext uri="{FF2B5EF4-FFF2-40B4-BE49-F238E27FC236}">
                <a16:creationId xmlns:a16="http://schemas.microsoft.com/office/drawing/2014/main" id="{48533B8A-9649-7E75-1DD6-483192F2A753}"/>
              </a:ext>
            </a:extLst>
          </p:cNvPr>
          <p:cNvSpPr txBox="1">
            <a:spLocks/>
          </p:cNvSpPr>
          <p:nvPr/>
        </p:nvSpPr>
        <p:spPr>
          <a:xfrm>
            <a:off x="623888" y="1538764"/>
            <a:ext cx="10944225" cy="18106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000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/>
              <a:buChar char="•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55650" indent="-2555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/>
              <a:buChar char="•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989013" indent="-2333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/>
              <a:buChar char="•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244600" indent="-2555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/>
              <a:buChar char="•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a-DK" sz="1400" dirty="0"/>
              <a:t>Det samlede forretningsomfang er de seneste 12 måneder steget med 13,7 mia. kr. og udgør nu 127,5 mia. kr.</a:t>
            </a:r>
          </a:p>
          <a:p>
            <a:pPr marL="171450" indent="-17145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a-DK" sz="1400" dirty="0"/>
              <a:t>Realkreditformidlingen udgør 58,2 mia. kr., hvilket er stigning på 5,4 mia. kr. i forhold til 1. halvår 2025.</a:t>
            </a:r>
          </a:p>
          <a:p>
            <a:pPr marL="171450" indent="-17145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a-DK" sz="1400" dirty="0"/>
              <a:t>Udlån stiger med 1,8 mia. kr. . i forhold til 1. halvår 2025 og udgør 15,6 mia. kr.</a:t>
            </a:r>
          </a:p>
          <a:p>
            <a:pPr marL="171450" indent="-17145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a-DK" sz="1400" dirty="0"/>
              <a:t>Indlån stiger 2,8 mia. kr. i forhold til 1. halvår 2025 og udgør 26,0 mia. kr.</a:t>
            </a:r>
          </a:p>
          <a:p>
            <a:pPr marL="171450" indent="-17145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a-DK" sz="1400" dirty="0"/>
              <a:t>Depotværdier er steget 17 % og indlån i puljeordninger er steget 10 % de seneste 12 måneder.</a:t>
            </a:r>
          </a:p>
          <a:p>
            <a:pPr>
              <a:buClr>
                <a:schemeClr val="tx1"/>
              </a:buClr>
            </a:pPr>
            <a:endParaRPr lang="da-DK" sz="1050" dirty="0"/>
          </a:p>
          <a:p>
            <a:pPr>
              <a:buClr>
                <a:schemeClr val="tx1"/>
              </a:buClr>
            </a:pPr>
            <a:endParaRPr lang="da-DK" sz="1050" dirty="0"/>
          </a:p>
          <a:p>
            <a:pPr>
              <a:buClr>
                <a:schemeClr val="tx1"/>
              </a:buClr>
            </a:pPr>
            <a:endParaRPr lang="da-DK" sz="1200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A81F21C-8357-8CFF-CF11-4980D33A5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16</a:t>
            </a:fld>
            <a:endParaRPr lang="da-DK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555C4A9-395E-8078-C30B-D4A17B781B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0820097"/>
              </p:ext>
            </p:extLst>
          </p:nvPr>
        </p:nvGraphicFramePr>
        <p:xfrm>
          <a:off x="644657" y="3556842"/>
          <a:ext cx="3420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A5B44FE4-C64F-29F2-998A-8056B3457D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3650179"/>
              </p:ext>
            </p:extLst>
          </p:nvPr>
        </p:nvGraphicFramePr>
        <p:xfrm>
          <a:off x="4403090" y="3556842"/>
          <a:ext cx="3420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ED8A062D-3C28-5ED4-99B6-31E9D39402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4552425"/>
              </p:ext>
            </p:extLst>
          </p:nvPr>
        </p:nvGraphicFramePr>
        <p:xfrm>
          <a:off x="8161523" y="3556842"/>
          <a:ext cx="3420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felt 6">
            <a:extLst>
              <a:ext uri="{FF2B5EF4-FFF2-40B4-BE49-F238E27FC236}">
                <a16:creationId xmlns:a16="http://schemas.microsoft.com/office/drawing/2014/main" id="{4577EBE3-4A57-C08A-8DAE-7D0DDD3B3DF5}"/>
              </a:ext>
            </a:extLst>
          </p:cNvPr>
          <p:cNvSpPr txBox="1"/>
          <p:nvPr/>
        </p:nvSpPr>
        <p:spPr>
          <a:xfrm>
            <a:off x="644657" y="3286784"/>
            <a:ext cx="21826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Mio. kr. </a:t>
            </a:r>
            <a:endParaRPr kumimoji="0" lang="da-DK" sz="1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644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7C77A7-29DE-89E7-BE0E-206D5B1E6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Samlet kreditformidling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154DF75F-1048-2E9F-2A7B-BB2665A0B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5" name="Pladsholder til tekst 5">
            <a:extLst>
              <a:ext uri="{FF2B5EF4-FFF2-40B4-BE49-F238E27FC236}">
                <a16:creationId xmlns:a16="http://schemas.microsoft.com/office/drawing/2014/main" id="{F803F428-D577-61DD-A011-B4CA55156CF7}"/>
              </a:ext>
            </a:extLst>
          </p:cNvPr>
          <p:cNvSpPr txBox="1">
            <a:spLocks/>
          </p:cNvSpPr>
          <p:nvPr/>
        </p:nvSpPr>
        <p:spPr>
          <a:xfrm>
            <a:off x="538198" y="1251371"/>
            <a:ext cx="8520812" cy="5411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b="0" i="0" kern="1200">
                <a:solidFill>
                  <a:srgbClr val="67676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000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tabLst/>
              <a:defRPr sz="2000" b="0" i="0" kern="1200">
                <a:solidFill>
                  <a:srgbClr val="67676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55650" indent="-2555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tabLst/>
              <a:defRPr sz="1800" b="0" i="0" kern="1200">
                <a:solidFill>
                  <a:srgbClr val="67676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989013" indent="-2333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tabLst/>
              <a:defRPr sz="1800" b="0" i="0" kern="1200">
                <a:solidFill>
                  <a:srgbClr val="67676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244600" indent="-2555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tabLst/>
              <a:defRPr sz="1800" b="0" i="0" kern="1200">
                <a:solidFill>
                  <a:srgbClr val="67676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400" dirty="0">
                <a:solidFill>
                  <a:schemeClr val="tx1"/>
                </a:solidFill>
              </a:rPr>
              <a:t>Samlet kreditformidling pr. 30. juni 2026 er på 73,8 mia.kr.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1D64B156-5FD3-F9AC-F16C-8AEAF37B1357}"/>
              </a:ext>
            </a:extLst>
          </p:cNvPr>
          <p:cNvSpPr txBox="1"/>
          <p:nvPr/>
        </p:nvSpPr>
        <p:spPr>
          <a:xfrm>
            <a:off x="621868" y="1629442"/>
            <a:ext cx="2352675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da-DK" sz="1400" b="1" dirty="0"/>
              <a:t>Mia. kr. 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73DF054-29E7-CD01-A0B8-2D611D5D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17</a:t>
            </a:fld>
            <a:endParaRPr lang="da-DK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F82D84BC-37AE-B2C3-0FF0-7886B9329A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5243789"/>
              </p:ext>
            </p:extLst>
          </p:nvPr>
        </p:nvGraphicFramePr>
        <p:xfrm>
          <a:off x="623886" y="2024711"/>
          <a:ext cx="10944225" cy="3923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7929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0D090D-BBA3-12B5-19C7-5A3315EF4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Udvikling i kreditsegment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DF891B6-3A79-4125-B9CB-5EC1CFB03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6581D82A-7EAA-B344-AA11-F14560794EF0}"/>
              </a:ext>
            </a:extLst>
          </p:cNvPr>
          <p:cNvSpPr txBox="1"/>
          <p:nvPr/>
        </p:nvSpPr>
        <p:spPr>
          <a:xfrm>
            <a:off x="520488" y="1067291"/>
            <a:ext cx="2352675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Pct.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930F99C-C1D9-7D32-ABF7-4AEE3604D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18</a:t>
            </a:fld>
            <a:endParaRPr lang="da-DK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4376E5E-75E6-D54B-1869-821FED3ECE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9293078"/>
              </p:ext>
            </p:extLst>
          </p:nvPr>
        </p:nvGraphicFramePr>
        <p:xfrm>
          <a:off x="520488" y="1375068"/>
          <a:ext cx="11047624" cy="4563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7541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DBACE2-5DCC-2B18-E054-C7879537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Udvikling i nedskrivninger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52689EC-D441-21F8-68FB-79112FB2A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5" name="Pladsholder til tekst 5">
            <a:extLst>
              <a:ext uri="{FF2B5EF4-FFF2-40B4-BE49-F238E27FC236}">
                <a16:creationId xmlns:a16="http://schemas.microsoft.com/office/drawing/2014/main" id="{B07CFF18-169C-E2DE-6355-EE11E0AB0914}"/>
              </a:ext>
            </a:extLst>
          </p:cNvPr>
          <p:cNvSpPr txBox="1">
            <a:spLocks/>
          </p:cNvSpPr>
          <p:nvPr/>
        </p:nvSpPr>
        <p:spPr>
          <a:xfrm>
            <a:off x="571069" y="1108647"/>
            <a:ext cx="9922308" cy="7429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b="0" i="0" kern="1200">
                <a:solidFill>
                  <a:srgbClr val="67676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000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tabLst/>
              <a:defRPr sz="2000" b="0" i="0" kern="1200">
                <a:solidFill>
                  <a:srgbClr val="67676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55650" indent="-2555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tabLst/>
              <a:defRPr sz="1800" b="0" i="0" kern="1200">
                <a:solidFill>
                  <a:srgbClr val="67676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989013" indent="-2333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tabLst/>
              <a:defRPr sz="1800" b="0" i="0" kern="1200">
                <a:solidFill>
                  <a:srgbClr val="67676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244600" indent="-2555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tabLst/>
              <a:defRPr sz="1800" b="0" i="0" kern="1200">
                <a:solidFill>
                  <a:srgbClr val="67676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400" dirty="0">
                <a:solidFill>
                  <a:schemeClr val="tx1"/>
                </a:solidFill>
              </a:rPr>
              <a:t>Reservationer i form af ledelsesmæssige skøn er steget 2 mio. kr. siden 1. halvår 2025 og udgør samlet 152 mio. kr. </a:t>
            </a:r>
            <a:br>
              <a:rPr lang="da-DK" sz="1400" dirty="0">
                <a:solidFill>
                  <a:schemeClr val="tx1"/>
                </a:solidFill>
              </a:rPr>
            </a:br>
            <a:r>
              <a:rPr lang="da-DK" sz="1400" dirty="0">
                <a:solidFill>
                  <a:schemeClr val="tx1"/>
                </a:solidFill>
              </a:rPr>
              <a:t>pr. 30. juni 2026, hvilket svarer til ca. 1,0 % af bankens udlån. </a:t>
            </a:r>
          </a:p>
        </p:txBody>
      </p:sp>
      <p:sp>
        <p:nvSpPr>
          <p:cNvPr id="7" name="Tekstfelt 1">
            <a:extLst>
              <a:ext uri="{FF2B5EF4-FFF2-40B4-BE49-F238E27FC236}">
                <a16:creationId xmlns:a16="http://schemas.microsoft.com/office/drawing/2014/main" id="{3A663A7F-B8AB-32C3-018D-C6749EBBC502}"/>
              </a:ext>
            </a:extLst>
          </p:cNvPr>
          <p:cNvSpPr txBox="1"/>
          <p:nvPr/>
        </p:nvSpPr>
        <p:spPr>
          <a:xfrm>
            <a:off x="621868" y="1819673"/>
            <a:ext cx="618612" cy="218529"/>
          </a:xfrm>
          <a:prstGeom prst="rect">
            <a:avLst/>
          </a:prstGeom>
        </p:spPr>
        <p:txBody>
          <a:bodyPr vert="horz" wrap="none" lIns="91440" tIns="45720" rIns="91440" bIns="45720" rtlCol="0" anchor="b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Mio. kr. </a:t>
            </a:r>
            <a:endParaRPr kumimoji="0" lang="da-DK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F9A2938-3BB8-A9FE-0255-4F93F43F6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19</a:t>
            </a:fld>
            <a:endParaRPr lang="da-DK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568023D-7B18-637A-A1C0-1B6C2453A6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6955483"/>
              </p:ext>
            </p:extLst>
          </p:nvPr>
        </p:nvGraphicFramePr>
        <p:xfrm>
          <a:off x="571069" y="2113893"/>
          <a:ext cx="10966826" cy="4123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8580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Lige forbindelse 53">
            <a:extLst>
              <a:ext uri="{FF2B5EF4-FFF2-40B4-BE49-F238E27FC236}">
                <a16:creationId xmlns:a16="http://schemas.microsoft.com/office/drawing/2014/main" id="{ABB4D041-F83B-C181-774B-2C4697359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590922" y="2618752"/>
            <a:ext cx="0" cy="91292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8DFAE7DB-4087-3571-C8D4-0872B95DF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Den korte historie om banken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542EA1F-04C3-2F87-1364-AE75B0A46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52A15D66-8755-2445-AA19-E35954ED2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87288" y="3533162"/>
            <a:ext cx="11781777" cy="55086"/>
          </a:xfrm>
          <a:prstGeom prst="straightConnector1">
            <a:avLst/>
          </a:prstGeom>
          <a:ln w="57150">
            <a:solidFill>
              <a:schemeClr val="tx1"/>
            </a:solidFill>
            <a:headEnd type="diamond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kstfelt 7">
            <a:extLst>
              <a:ext uri="{FF2B5EF4-FFF2-40B4-BE49-F238E27FC236}">
                <a16:creationId xmlns:a16="http://schemas.microsoft.com/office/drawing/2014/main" id="{7BE0CBBF-069B-0C2C-002C-83BE3C8013AB}"/>
              </a:ext>
            </a:extLst>
          </p:cNvPr>
          <p:cNvSpPr txBox="1"/>
          <p:nvPr/>
        </p:nvSpPr>
        <p:spPr>
          <a:xfrm>
            <a:off x="222935" y="1282771"/>
            <a:ext cx="1620000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2010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Generationsskifte </a:t>
            </a:r>
            <a:b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Udlån 8,6 mia. kr., heraf </a:t>
            </a:r>
            <a:b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3 mia. kr. i store svage ejendomseksponeringer, der alle er afviklet i dag. 19 filialer og 264 medarbejdere. 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3CD1805B-D683-73EB-217E-9C30B9DB6219}"/>
              </a:ext>
            </a:extLst>
          </p:cNvPr>
          <p:cNvSpPr txBox="1"/>
          <p:nvPr/>
        </p:nvSpPr>
        <p:spPr>
          <a:xfrm>
            <a:off x="1891423" y="2202297"/>
            <a:ext cx="1504276" cy="9694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2013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Køb af Sparekassen Faaborg</a:t>
            </a:r>
            <a:r>
              <a:rPr kumimoji="0" lang="da-DK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(Fyn) </a:t>
            </a:r>
            <a:br>
              <a:rPr kumimoji="0" lang="da-DK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Nedskrivninger på 1,5 mia. kr. 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8D48FB94-B055-B201-0C44-8483F9946188}"/>
              </a:ext>
            </a:extLst>
          </p:cNvPr>
          <p:cNvSpPr txBox="1"/>
          <p:nvPr/>
        </p:nvSpPr>
        <p:spPr>
          <a:xfrm>
            <a:off x="3363854" y="1319754"/>
            <a:ext cx="1783285" cy="13080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2016 </a:t>
            </a:r>
            <a:r>
              <a:rPr kumimoji="0" lang="da-DK" sz="1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Fusion af Sparekassen</a:t>
            </a:r>
            <a:br>
              <a:rPr kumimoji="0" lang="da-DK" sz="1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Sjælland og Sparekassen </a:t>
            </a:r>
            <a:br>
              <a:rPr kumimoji="0" lang="da-DK" sz="1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Fyn </a:t>
            </a:r>
            <a:r>
              <a:rPr kumimoji="0" lang="da-DK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til én samlet enhed, Sparekassen Sjælland-Fyn A/S, herunder samme IT-platform (Bankdata).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C598F35B-5D22-1158-7862-2BCCDC904A89}"/>
              </a:ext>
            </a:extLst>
          </p:cNvPr>
          <p:cNvSpPr txBox="1"/>
          <p:nvPr/>
        </p:nvSpPr>
        <p:spPr>
          <a:xfrm>
            <a:off x="5302105" y="1675513"/>
            <a:ext cx="1620000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Aktieudvidelse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på 450 mio. kr. (brutto). Refinansiering af dyr efterstående kapital på 492 mio. kr. Rentebesparelse på</a:t>
            </a:r>
            <a:b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35 mio. kr. (hybride lån). 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7D5426C9-1659-914B-938A-98D7146568D4}"/>
              </a:ext>
            </a:extLst>
          </p:cNvPr>
          <p:cNvSpPr txBox="1"/>
          <p:nvPr/>
        </p:nvSpPr>
        <p:spPr>
          <a:xfrm>
            <a:off x="6184284" y="4773742"/>
            <a:ext cx="1350112" cy="9694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Vækst</a:t>
            </a:r>
            <a:r>
              <a:rPr kumimoji="0" lang="da-DK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i formue-</a:t>
            </a:r>
            <a:br>
              <a:rPr kumimoji="0" lang="da-DK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området samt pris- </a:t>
            </a:r>
            <a:br>
              <a:rPr kumimoji="0" lang="da-DK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og omkostnings-optimering.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1E35D57E-DAB0-DCF2-2235-C2F114F0643E}"/>
              </a:ext>
            </a:extLst>
          </p:cNvPr>
          <p:cNvSpPr txBox="1"/>
          <p:nvPr/>
        </p:nvSpPr>
        <p:spPr>
          <a:xfrm>
            <a:off x="6993108" y="1367410"/>
            <a:ext cx="2127675" cy="13080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Finansielle mål i Nye Veje indfries 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 stort omfang. </a:t>
            </a:r>
            <a:b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b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Stor vækst 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på investeringsområdet.</a:t>
            </a:r>
            <a:b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da-DK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58321E86-1C04-A404-BD30-54F958E6B86E}"/>
              </a:ext>
            </a:extLst>
          </p:cNvPr>
          <p:cNvSpPr txBox="1"/>
          <p:nvPr/>
        </p:nvSpPr>
        <p:spPr>
          <a:xfrm>
            <a:off x="5046385" y="3804206"/>
            <a:ext cx="1620000" cy="63094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Pris- og omkostnings-optimeringer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9AB99568-C37D-468C-FC1D-B473FA8259FF}"/>
              </a:ext>
            </a:extLst>
          </p:cNvPr>
          <p:cNvSpPr txBox="1"/>
          <p:nvPr/>
        </p:nvSpPr>
        <p:spPr>
          <a:xfrm>
            <a:off x="3729390" y="4588091"/>
            <a:ext cx="2096010" cy="113877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NYE VEJE 2021 </a:t>
            </a:r>
            <a:b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lanceres med hovedbudskaberne styrkelse af kapitalstrukturen samt betydelig forbedring af indtjeningen som mål. 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0875777E-4446-F2E3-274A-7735450EAD80}"/>
              </a:ext>
            </a:extLst>
          </p:cNvPr>
          <p:cNvSpPr txBox="1"/>
          <p:nvPr/>
        </p:nvSpPr>
        <p:spPr>
          <a:xfrm>
            <a:off x="2352167" y="5058291"/>
            <a:ext cx="1620000" cy="4616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2015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Børsnotering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503F8599-DDE6-FE52-9202-011BC958D634}"/>
              </a:ext>
            </a:extLst>
          </p:cNvPr>
          <p:cNvSpPr txBox="1"/>
          <p:nvPr/>
        </p:nvSpPr>
        <p:spPr>
          <a:xfrm>
            <a:off x="1150126" y="3865336"/>
            <a:ext cx="1620000" cy="63094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Køb af Max Bank </a:t>
            </a:r>
            <a:b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(den grønne del)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968E9FD3-0791-93DF-5E24-FF2824674332}"/>
              </a:ext>
            </a:extLst>
          </p:cNvPr>
          <p:cNvSpPr txBox="1"/>
          <p:nvPr/>
        </p:nvSpPr>
        <p:spPr>
          <a:xfrm>
            <a:off x="7482497" y="3984121"/>
            <a:ext cx="1620000" cy="113877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MOD NYE MÅL</a:t>
            </a:r>
            <a:br>
              <a:rPr kumimoji="0" lang="da-DK" sz="1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-5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lanceres med det formål at styrke banken yderligere frem mod 2025, hvor banken fylder 200 år.</a:t>
            </a:r>
            <a:endParaRPr kumimoji="0" lang="da-DK" sz="11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0D9BD5B7-717C-D632-6CFC-0D73A1FAA2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12340" y="3474879"/>
            <a:ext cx="116567" cy="116567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216D2BE2-4CD9-EBD6-B987-5E76C971F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000" y="3534088"/>
            <a:ext cx="108000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E9AEBEF0-1437-6000-FD51-2E888C9B4826}"/>
              </a:ext>
            </a:extLst>
          </p:cNvPr>
          <p:cNvSpPr txBox="1"/>
          <p:nvPr/>
        </p:nvSpPr>
        <p:spPr>
          <a:xfrm>
            <a:off x="113597" y="4588091"/>
            <a:ext cx="1862443" cy="9694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1825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Sparekassen grundlægges </a:t>
            </a:r>
            <a:b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på det, der i dag kendes som </a:t>
            </a:r>
            <a:r>
              <a:rPr kumimoji="0" lang="da-DK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Torbenfeldt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Gods nær Holbæk.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4CFE3923-B245-12E2-0A09-0685842F5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8537" y="3524398"/>
            <a:ext cx="108000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B0984567-C34B-773C-0399-45EB91C1F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1940" y="3519928"/>
            <a:ext cx="108000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7A37A51-5CD3-2D1C-E6F5-22A4CC7CD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37151" y="3512559"/>
            <a:ext cx="108000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911B1C38-E171-FD91-2D30-DD56F3A81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5908" y="3515346"/>
            <a:ext cx="108000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5E326330-D8B8-20AF-5234-C0D02D160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72167" y="3502632"/>
            <a:ext cx="108000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29B9A84D-65AE-CCBC-B016-2A17B16F8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7613" y="3487669"/>
            <a:ext cx="108000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92CE0D0A-F2ED-77E4-D5E2-466AE1F33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71287" y="3498087"/>
            <a:ext cx="108000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571893E7-65CE-F365-9E1C-548704EEC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51822" y="3506283"/>
            <a:ext cx="108000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65510677-43D5-C43A-0403-94E2792C4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53502" y="3507447"/>
            <a:ext cx="108000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5C4CDEDC-50C2-A778-EA8B-1C8275AA85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52195" y="3506283"/>
            <a:ext cx="108000" cy="108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3" name="Lige forbindelse 32">
            <a:extLst>
              <a:ext uri="{FF2B5EF4-FFF2-40B4-BE49-F238E27FC236}">
                <a16:creationId xmlns:a16="http://schemas.microsoft.com/office/drawing/2014/main" id="{C27089B3-28CA-C285-8E67-93DDD4E51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" idx="4"/>
          </p:cNvCxnSpPr>
          <p:nvPr/>
        </p:nvCxnSpPr>
        <p:spPr>
          <a:xfrm>
            <a:off x="309000" y="3642088"/>
            <a:ext cx="0" cy="946003"/>
          </a:xfrm>
          <a:prstGeom prst="line">
            <a:avLst/>
          </a:prstGeom>
          <a:ln w="19050">
            <a:noFill/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Lige forbindelse 33">
            <a:extLst>
              <a:ext uri="{FF2B5EF4-FFF2-40B4-BE49-F238E27FC236}">
                <a16:creationId xmlns:a16="http://schemas.microsoft.com/office/drawing/2014/main" id="{61EE77D7-7E7E-89C8-C565-7D5ADEAEB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25940" y="3642088"/>
            <a:ext cx="0" cy="188608"/>
          </a:xfrm>
          <a:prstGeom prst="line">
            <a:avLst/>
          </a:prstGeom>
          <a:ln w="19050">
            <a:noFill/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Lige forbindelse 34">
            <a:extLst>
              <a:ext uri="{FF2B5EF4-FFF2-40B4-BE49-F238E27FC236}">
                <a16:creationId xmlns:a16="http://schemas.microsoft.com/office/drawing/2014/main" id="{BDA41430-1C5F-4D3C-C4C4-9B333C791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852715" y="3627928"/>
            <a:ext cx="0" cy="1538375"/>
          </a:xfrm>
          <a:prstGeom prst="line">
            <a:avLst/>
          </a:prstGeom>
          <a:ln w="19050">
            <a:noFill/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Lige forbindelse 35">
            <a:extLst>
              <a:ext uri="{FF2B5EF4-FFF2-40B4-BE49-F238E27FC236}">
                <a16:creationId xmlns:a16="http://schemas.microsoft.com/office/drawing/2014/main" id="{E69D35C2-5927-2614-FE68-01B28F8CD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026167" y="3593351"/>
            <a:ext cx="0" cy="902927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Lige forbindelse 36">
            <a:extLst>
              <a:ext uri="{FF2B5EF4-FFF2-40B4-BE49-F238E27FC236}">
                <a16:creationId xmlns:a16="http://schemas.microsoft.com/office/drawing/2014/main" id="{8AC2DBD4-71F8-89B0-87FF-13C14A682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2537" y="2768718"/>
            <a:ext cx="0" cy="729369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Lige forbindelse 37">
            <a:extLst>
              <a:ext uri="{FF2B5EF4-FFF2-40B4-BE49-F238E27FC236}">
                <a16:creationId xmlns:a16="http://schemas.microsoft.com/office/drawing/2014/main" id="{EF2DC97F-4230-E513-8240-5232B265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21910" y="2740412"/>
            <a:ext cx="0" cy="772147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Lige forbindelse 38">
            <a:extLst>
              <a:ext uri="{FF2B5EF4-FFF2-40B4-BE49-F238E27FC236}">
                <a16:creationId xmlns:a16="http://schemas.microsoft.com/office/drawing/2014/main" id="{8E3D6449-2243-FC92-2981-5CE69F2BB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91151" y="3226388"/>
            <a:ext cx="0" cy="271699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Lige forbindelse 39">
            <a:extLst>
              <a:ext uri="{FF2B5EF4-FFF2-40B4-BE49-F238E27FC236}">
                <a16:creationId xmlns:a16="http://schemas.microsoft.com/office/drawing/2014/main" id="{F249BACA-D5AA-09BC-46A0-855DA953E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025287" y="3624407"/>
            <a:ext cx="5081" cy="419697"/>
          </a:xfrm>
          <a:prstGeom prst="line">
            <a:avLst/>
          </a:prstGeom>
          <a:ln w="19050">
            <a:noFill/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Lige forbindelse 40">
            <a:extLst>
              <a:ext uri="{FF2B5EF4-FFF2-40B4-BE49-F238E27FC236}">
                <a16:creationId xmlns:a16="http://schemas.microsoft.com/office/drawing/2014/main" id="{0CCACFF6-F3C2-48FB-425D-F93482AE7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511613" y="3226388"/>
            <a:ext cx="0" cy="244276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Lige forbindelse 41">
            <a:extLst>
              <a:ext uri="{FF2B5EF4-FFF2-40B4-BE49-F238E27FC236}">
                <a16:creationId xmlns:a16="http://schemas.microsoft.com/office/drawing/2014/main" id="{F16BA622-AFBD-C8B1-C89F-24D66769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605822" y="3606087"/>
            <a:ext cx="0" cy="1170652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Lige forbindelse 42">
            <a:extLst>
              <a:ext uri="{FF2B5EF4-FFF2-40B4-BE49-F238E27FC236}">
                <a16:creationId xmlns:a16="http://schemas.microsoft.com/office/drawing/2014/main" id="{B13311E3-9B70-1EDE-DCD2-FBB50CA47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07502" y="2618752"/>
            <a:ext cx="0" cy="89659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Lige forbindelse 43">
            <a:extLst>
              <a:ext uri="{FF2B5EF4-FFF2-40B4-BE49-F238E27FC236}">
                <a16:creationId xmlns:a16="http://schemas.microsoft.com/office/drawing/2014/main" id="{634AA651-3E6C-9995-771F-5C8AA97BB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806195" y="3595669"/>
            <a:ext cx="0" cy="235027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Lige forbindelse 44">
            <a:extLst>
              <a:ext uri="{FF2B5EF4-FFF2-40B4-BE49-F238E27FC236}">
                <a16:creationId xmlns:a16="http://schemas.microsoft.com/office/drawing/2014/main" id="{73E0B70D-84BC-C71A-ED03-06D4B002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470157" y="3579412"/>
            <a:ext cx="0" cy="25128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kstfelt 45">
            <a:extLst>
              <a:ext uri="{FF2B5EF4-FFF2-40B4-BE49-F238E27FC236}">
                <a16:creationId xmlns:a16="http://schemas.microsoft.com/office/drawing/2014/main" id="{EF37FA0D-B1AF-E90E-FC66-C6A92760366C}"/>
              </a:ext>
            </a:extLst>
          </p:cNvPr>
          <p:cNvSpPr txBox="1"/>
          <p:nvPr/>
        </p:nvSpPr>
        <p:spPr>
          <a:xfrm>
            <a:off x="8770945" y="997688"/>
            <a:ext cx="1620000" cy="196977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lang="da-DK" sz="1400" b="1" dirty="0">
                <a:latin typeface="Arial"/>
              </a:rPr>
              <a:t>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Carlsbergbyen</a:t>
            </a:r>
            <a:b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 investeret i et nyt områdecenter i København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endParaRPr lang="da-DK" sz="11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567"/>
              </a:spcAft>
              <a:defRPr/>
            </a:pPr>
            <a:r>
              <a:rPr lang="da-DK" sz="1100" b="1" dirty="0">
                <a:latin typeface="Arial"/>
              </a:rPr>
              <a:t>Aktietilbagekøb</a:t>
            </a:r>
            <a:r>
              <a:rPr lang="da-DK" sz="1100" dirty="0">
                <a:latin typeface="Arial"/>
              </a:rPr>
              <a:t> </a:t>
            </a:r>
            <a:br>
              <a:rPr lang="da-DK" sz="1100" dirty="0">
                <a:latin typeface="Arial"/>
              </a:rPr>
            </a:br>
            <a:r>
              <a:rPr lang="da-DK" sz="1100" dirty="0">
                <a:latin typeface="Arial"/>
              </a:rPr>
              <a:t>er gennemført med køb for 80 mio. kr. ud af 100 mio. kr.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cxnSp>
        <p:nvCxnSpPr>
          <p:cNvPr id="47" name="Lige forbindelse 46">
            <a:extLst>
              <a:ext uri="{FF2B5EF4-FFF2-40B4-BE49-F238E27FC236}">
                <a16:creationId xmlns:a16="http://schemas.microsoft.com/office/drawing/2014/main" id="{D8B9B67A-452A-0E08-84FA-278961333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002913" y="3066108"/>
            <a:ext cx="0" cy="465568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lipse 47">
            <a:extLst>
              <a:ext uri="{FF2B5EF4-FFF2-40B4-BE49-F238E27FC236}">
                <a16:creationId xmlns:a16="http://schemas.microsoft.com/office/drawing/2014/main" id="{8AF50D00-DED6-3160-E20F-B919BC2D6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17859" y="3479387"/>
            <a:ext cx="104597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9" name="Lige forbindelse 48">
            <a:extLst>
              <a:ext uri="{FF2B5EF4-FFF2-40B4-BE49-F238E27FC236}">
                <a16:creationId xmlns:a16="http://schemas.microsoft.com/office/drawing/2014/main" id="{F74F46BE-9772-361E-DD40-F3264ECE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0271290" y="3597071"/>
            <a:ext cx="0" cy="129492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kstfelt 49">
            <a:extLst>
              <a:ext uri="{FF2B5EF4-FFF2-40B4-BE49-F238E27FC236}">
                <a16:creationId xmlns:a16="http://schemas.microsoft.com/office/drawing/2014/main" id="{A365AF78-4A53-707E-EB44-E35FC5EE97C2}"/>
              </a:ext>
            </a:extLst>
          </p:cNvPr>
          <p:cNvSpPr txBox="1"/>
          <p:nvPr/>
        </p:nvSpPr>
        <p:spPr>
          <a:xfrm>
            <a:off x="9102330" y="3916620"/>
            <a:ext cx="1270437" cy="8002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>
              <a:spcAft>
                <a:spcPts val="567"/>
              </a:spcAft>
              <a:defRPr/>
            </a:pPr>
            <a:r>
              <a:rPr lang="da-DK" sz="1400" b="1" dirty="0">
                <a:latin typeface="Arial"/>
              </a:rPr>
              <a:t>2024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Aktietilbagekøb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er gennemført</a:t>
            </a:r>
            <a:r>
              <a:rPr kumimoji="0" lang="da-DK" sz="11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på 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100 mio. kr. </a:t>
            </a:r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05BC78BD-7456-5D8F-6389-E10D74EEA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40456" y="3477655"/>
            <a:ext cx="104597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Tekstfelt 51">
            <a:extLst>
              <a:ext uri="{FF2B5EF4-FFF2-40B4-BE49-F238E27FC236}">
                <a16:creationId xmlns:a16="http://schemas.microsoft.com/office/drawing/2014/main" id="{5D2BC8AC-EA9C-50E5-BFE3-7867DF0ABE15}"/>
              </a:ext>
            </a:extLst>
          </p:cNvPr>
          <p:cNvSpPr txBox="1"/>
          <p:nvPr/>
        </p:nvSpPr>
        <p:spPr>
          <a:xfrm>
            <a:off x="9942043" y="4952219"/>
            <a:ext cx="1270437" cy="8002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>
              <a:spcAft>
                <a:spcPts val="567"/>
              </a:spcAft>
              <a:defRPr/>
            </a:pPr>
            <a:r>
              <a:rPr lang="da-DK" sz="1400" b="1" dirty="0">
                <a:latin typeface="Arial"/>
              </a:rPr>
              <a:t>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Aktietilbagekøb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er igangsat på op til 100 mio. kr. </a:t>
            </a: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345E3E57-A28C-7145-3D64-77372D1A0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32639" y="3455680"/>
            <a:ext cx="116567" cy="116567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Tekstfelt 54">
            <a:extLst>
              <a:ext uri="{FF2B5EF4-FFF2-40B4-BE49-F238E27FC236}">
                <a16:creationId xmlns:a16="http://schemas.microsoft.com/office/drawing/2014/main" id="{170E42C9-DB25-2CE9-2A7F-D4ED3A23127A}"/>
              </a:ext>
            </a:extLst>
          </p:cNvPr>
          <p:cNvSpPr txBox="1"/>
          <p:nvPr/>
        </p:nvSpPr>
        <p:spPr>
          <a:xfrm>
            <a:off x="10291233" y="1629054"/>
            <a:ext cx="1270437" cy="8002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>
              <a:spcAft>
                <a:spcPts val="567"/>
              </a:spcAft>
              <a:defRPr/>
            </a:pPr>
            <a:r>
              <a:rPr lang="da-DK" sz="1400" b="1" dirty="0">
                <a:latin typeface="Arial"/>
              </a:rPr>
              <a:t>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SJF Bank 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lang="da-DK" sz="1100" noProof="0" dirty="0">
                <a:latin typeface="Arial"/>
              </a:rPr>
              <a:t>er det nye navn for banken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45B284E-E121-A317-E8FA-BAB7EE951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2</a:t>
            </a:fld>
            <a:endParaRPr lang="da-DK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FE5C910F-37EB-F8ED-54DD-E25C5CC78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21865" y="3522260"/>
            <a:ext cx="108000" cy="108000"/>
          </a:xfrm>
          <a:prstGeom prst="ellipse">
            <a:avLst/>
          </a:prstGeom>
          <a:solidFill>
            <a:srgbClr val="C64F4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6" name="Lige forbindelse 5">
            <a:extLst>
              <a:ext uri="{FF2B5EF4-FFF2-40B4-BE49-F238E27FC236}">
                <a16:creationId xmlns:a16="http://schemas.microsoft.com/office/drawing/2014/main" id="{AE381A88-7080-C7CA-3038-9240DBF20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675865" y="3622064"/>
            <a:ext cx="0" cy="1170652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kstfelt 56">
            <a:extLst>
              <a:ext uri="{FF2B5EF4-FFF2-40B4-BE49-F238E27FC236}">
                <a16:creationId xmlns:a16="http://schemas.microsoft.com/office/drawing/2014/main" id="{A6AEED55-AA4E-B207-632D-FD2338A19911}"/>
              </a:ext>
            </a:extLst>
          </p:cNvPr>
          <p:cNvSpPr txBox="1"/>
          <p:nvPr/>
        </p:nvSpPr>
        <p:spPr>
          <a:xfrm>
            <a:off x="10702006" y="3914251"/>
            <a:ext cx="1270437" cy="113877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spAutoFit/>
          </a:bodyPr>
          <a:lstStyle/>
          <a:p>
            <a:pPr>
              <a:spcAft>
                <a:spcPts val="567"/>
              </a:spcAft>
              <a:defRPr/>
            </a:pPr>
            <a:r>
              <a:rPr lang="da-DK" sz="1400" b="1" dirty="0">
                <a:latin typeface="Arial"/>
              </a:rPr>
              <a:t>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Aktietilbagekøb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er gennemført</a:t>
            </a:r>
            <a:r>
              <a:rPr kumimoji="0" lang="da-DK" sz="11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på 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100 mio. kr. og nyt</a:t>
            </a:r>
            <a:r>
              <a:rPr kumimoji="0" lang="da-DK" sz="11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er igangsat på op til 125 mio. kr. 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3004AD1C-65C2-D8E8-521F-6C31A2DB5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35614" y="3468260"/>
            <a:ext cx="108000" cy="108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9" name="Lige forbindelse 58">
            <a:extLst>
              <a:ext uri="{FF2B5EF4-FFF2-40B4-BE49-F238E27FC236}">
                <a16:creationId xmlns:a16="http://schemas.microsoft.com/office/drawing/2014/main" id="{DEF88113-5114-8725-F2FD-707A605C5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89614" y="3557646"/>
            <a:ext cx="0" cy="235027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66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46" grpId="0" animBg="1"/>
      <p:bldP spid="48" grpId="0" animBg="1"/>
      <p:bldP spid="50" grpId="0" animBg="1"/>
      <p:bldP spid="51" grpId="0" animBg="1"/>
      <p:bldP spid="52" grpId="0" animBg="1"/>
      <p:bldP spid="53" grpId="0" animBg="1"/>
      <p:bldP spid="55" grpId="0" animBg="1"/>
      <p:bldP spid="3" grpId="0" animBg="1"/>
      <p:bldP spid="57" grpId="0" animBg="1"/>
      <p:bldP spid="5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0F9B8A-7FAD-2AD4-4A56-689C59BB2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Nøgletal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6378FC7-FF74-BC64-F7A7-2C96DB111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63AC987B-29BA-C870-4C93-9A0E2454C1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3563771"/>
              </p:ext>
            </p:extLst>
          </p:nvPr>
        </p:nvGraphicFramePr>
        <p:xfrm>
          <a:off x="658719" y="1290000"/>
          <a:ext cx="9364400" cy="48201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62055">
                  <a:extLst>
                    <a:ext uri="{9D8B030D-6E8A-4147-A177-3AD203B41FA5}">
                      <a16:colId xmlns:a16="http://schemas.microsoft.com/office/drawing/2014/main" val="2595762287"/>
                    </a:ext>
                  </a:extLst>
                </a:gridCol>
                <a:gridCol w="1100469">
                  <a:extLst>
                    <a:ext uri="{9D8B030D-6E8A-4147-A177-3AD203B41FA5}">
                      <a16:colId xmlns:a16="http://schemas.microsoft.com/office/drawing/2014/main" val="980481401"/>
                    </a:ext>
                  </a:extLst>
                </a:gridCol>
                <a:gridCol w="1100469">
                  <a:extLst>
                    <a:ext uri="{9D8B030D-6E8A-4147-A177-3AD203B41FA5}">
                      <a16:colId xmlns:a16="http://schemas.microsoft.com/office/drawing/2014/main" val="3170834273"/>
                    </a:ext>
                  </a:extLst>
                </a:gridCol>
                <a:gridCol w="1100469">
                  <a:extLst>
                    <a:ext uri="{9D8B030D-6E8A-4147-A177-3AD203B41FA5}">
                      <a16:colId xmlns:a16="http://schemas.microsoft.com/office/drawing/2014/main" val="1646619884"/>
                    </a:ext>
                  </a:extLst>
                </a:gridCol>
                <a:gridCol w="1100469">
                  <a:extLst>
                    <a:ext uri="{9D8B030D-6E8A-4147-A177-3AD203B41FA5}">
                      <a16:colId xmlns:a16="http://schemas.microsoft.com/office/drawing/2014/main" val="2051643479"/>
                    </a:ext>
                  </a:extLst>
                </a:gridCol>
                <a:gridCol w="1100469">
                  <a:extLst>
                    <a:ext uri="{9D8B030D-6E8A-4147-A177-3AD203B41FA5}">
                      <a16:colId xmlns:a16="http://schemas.microsoft.com/office/drawing/2014/main" val="1435992274"/>
                    </a:ext>
                  </a:extLst>
                </a:gridCol>
              </a:tblGrid>
              <a:tr h="350220">
                <a:tc gridSpan="6">
                  <a:txBody>
                    <a:bodyPr/>
                    <a:lstStyle/>
                    <a:p>
                      <a:pPr algn="l"/>
                      <a:r>
                        <a:rPr lang="da-DK" sz="1600" b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Udlån og garantidebitorer fordelt på brancher</a:t>
                      </a:r>
                      <a:endParaRPr lang="en-GB" sz="1600" b="1" baseline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085188"/>
                  </a:ext>
                </a:extLst>
              </a:tr>
              <a:tr h="395970">
                <a:tc>
                  <a:txBody>
                    <a:bodyPr/>
                    <a:lstStyle/>
                    <a:p>
                      <a:r>
                        <a:rPr lang="en-GB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30.06.2026</a:t>
                      </a: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6888100"/>
                  </a:ext>
                </a:extLst>
              </a:tr>
              <a:tr h="267751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Offentlige myndigheder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4320239"/>
                  </a:ext>
                </a:extLst>
              </a:tr>
              <a:tr h="357232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Erhverv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da-DK" sz="12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da-DK" sz="12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da-DK" sz="1200" b="1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da-DK" sz="1200" b="1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da-DK" sz="1200" b="1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7150606"/>
                  </a:ext>
                </a:extLst>
              </a:tr>
              <a:tr h="267751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Landbrug, jagt, skovbrug og fiskeri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10,2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10,4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6276234"/>
                  </a:ext>
                </a:extLst>
              </a:tr>
              <a:tr h="267751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Industri og råstofudvinding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3,2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436517"/>
                  </a:ext>
                </a:extLst>
              </a:tr>
              <a:tr h="267751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Energiforsyning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1,8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0,3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6324887"/>
                  </a:ext>
                </a:extLst>
              </a:tr>
              <a:tr h="267751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Bygge og anlæg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4,8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5,2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8605552"/>
                  </a:ext>
                </a:extLst>
              </a:tr>
              <a:tr h="267751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Handel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7,6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6491958"/>
                  </a:ext>
                </a:extLst>
              </a:tr>
              <a:tr h="267751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Transport, hoteller og restauranter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2,8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2,9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2,9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2,3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39859490"/>
                  </a:ext>
                </a:extLst>
              </a:tr>
              <a:tr h="267751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 og kommunikation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0,6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0,6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0,9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6687583"/>
                  </a:ext>
                </a:extLst>
              </a:tr>
              <a:tr h="267751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Finansiering og forsikring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4434217"/>
                  </a:ext>
                </a:extLst>
              </a:tr>
              <a:tr h="267751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Fast ejendom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222632"/>
                  </a:ext>
                </a:extLst>
              </a:tr>
              <a:tr h="26651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Øvrige erhverv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10,2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10,4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7,5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5091084"/>
                  </a:ext>
                </a:extLst>
              </a:tr>
              <a:tr h="26651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alt erhverv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54,1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53,5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50,6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5140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Private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45,8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45,9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45,9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46,4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49,3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2697074"/>
                  </a:ext>
                </a:extLst>
              </a:tr>
              <a:tr h="26651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alt</a:t>
                      </a:r>
                    </a:p>
                  </a:txBody>
                  <a:tcPr marL="9525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3946135"/>
                  </a:ext>
                </a:extLst>
              </a:tr>
            </a:tbl>
          </a:graphicData>
        </a:graphic>
      </p:graphicFrame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8DE4A2B-B12A-987D-A23A-72BBCE96D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20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16212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6018406-A66D-226F-6793-2CBF5B945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D6EF9EE-4C37-2FBA-CD2F-E1A2B789C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noProof="0" smtClean="0"/>
              <a:pPr/>
              <a:t>21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52268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2D65147-EAAE-E030-660F-FE6085DBD9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De økonomiske resultater</a:t>
            </a:r>
          </a:p>
        </p:txBody>
      </p:sp>
      <p:sp>
        <p:nvSpPr>
          <p:cNvPr id="8" name="Undertitel 7">
            <a:extLst>
              <a:ext uri="{FF2B5EF4-FFF2-40B4-BE49-F238E27FC236}">
                <a16:creationId xmlns:a16="http://schemas.microsoft.com/office/drawing/2014/main" id="{034CEFA5-735A-394B-BE15-3959FA8A48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1. halvår 2026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9A859C7-5FD5-B1EB-B26D-B884554C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Delårsrapport 1. halvår 2026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231A046-F7C1-5FB3-32A4-AE15AD19E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5290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D85DCADA-8167-BCFF-1639-25EB7582F4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635748"/>
            <a:ext cx="9013371" cy="936625"/>
          </a:xfrm>
        </p:spPr>
        <p:txBody>
          <a:bodyPr/>
          <a:lstStyle/>
          <a:p>
            <a:r>
              <a:rPr lang="da-DK" dirty="0">
                <a:solidFill>
                  <a:srgbClr val="F7F4F0"/>
                </a:solidFill>
              </a:rPr>
              <a:t>De væsentligste resultater fra 1. halvår 2026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C775E57B-33D2-EFF1-432C-3863CC8BF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EEC05A60-E6BF-2724-886A-222F7C43B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860578"/>
              </p:ext>
            </p:extLst>
          </p:nvPr>
        </p:nvGraphicFramePr>
        <p:xfrm>
          <a:off x="623887" y="1875194"/>
          <a:ext cx="10944226" cy="310761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1"/>
                  </a:outerShdw>
                </a:effectLst>
                <a:tableStyleId>{2D5ABB26-0587-4C30-8999-92F81FD0307C}</a:tableStyleId>
              </a:tblPr>
              <a:tblGrid>
                <a:gridCol w="3335081">
                  <a:extLst>
                    <a:ext uri="{9D8B030D-6E8A-4147-A177-3AD203B41FA5}">
                      <a16:colId xmlns:a16="http://schemas.microsoft.com/office/drawing/2014/main" val="1801869526"/>
                    </a:ext>
                  </a:extLst>
                </a:gridCol>
                <a:gridCol w="258905">
                  <a:extLst>
                    <a:ext uri="{9D8B030D-6E8A-4147-A177-3AD203B41FA5}">
                      <a16:colId xmlns:a16="http://schemas.microsoft.com/office/drawing/2014/main" val="2195306431"/>
                    </a:ext>
                  </a:extLst>
                </a:gridCol>
                <a:gridCol w="3513714">
                  <a:extLst>
                    <a:ext uri="{9D8B030D-6E8A-4147-A177-3AD203B41FA5}">
                      <a16:colId xmlns:a16="http://schemas.microsoft.com/office/drawing/2014/main" val="2059790064"/>
                    </a:ext>
                  </a:extLst>
                </a:gridCol>
                <a:gridCol w="217165">
                  <a:extLst>
                    <a:ext uri="{9D8B030D-6E8A-4147-A177-3AD203B41FA5}">
                      <a16:colId xmlns:a16="http://schemas.microsoft.com/office/drawing/2014/main" val="2816498313"/>
                    </a:ext>
                  </a:extLst>
                </a:gridCol>
                <a:gridCol w="3619361">
                  <a:extLst>
                    <a:ext uri="{9D8B030D-6E8A-4147-A177-3AD203B41FA5}">
                      <a16:colId xmlns:a16="http://schemas.microsoft.com/office/drawing/2014/main" val="3131927174"/>
                    </a:ext>
                  </a:extLst>
                </a:gridCol>
              </a:tblGrid>
              <a:tr h="330581">
                <a:tc>
                  <a:txBody>
                    <a:bodyPr/>
                    <a:lstStyle/>
                    <a:p>
                      <a:r>
                        <a:rPr lang="da-DK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RESULTAT EFTER SKAT </a:t>
                      </a: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NETTORENTEINDTÆGTER</a:t>
                      </a: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OMKOSTNINGSNIVEAUET</a:t>
                      </a:r>
                    </a:p>
                  </a:txBody>
                  <a:tcPr marL="94488" marR="94488" marT="47244" marB="47244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845024"/>
                  </a:ext>
                </a:extLst>
              </a:tr>
              <a:tr h="462373">
                <a:tc>
                  <a:txBody>
                    <a:bodyPr/>
                    <a:lstStyle/>
                    <a:p>
                      <a:r>
                        <a:rPr lang="da-DK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Udgør 326 mio. kr.</a:t>
                      </a: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Øges 4 %</a:t>
                      </a: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Falder 1 %</a:t>
                      </a:r>
                    </a:p>
                  </a:txBody>
                  <a:tcPr marL="94488" marR="94488" marT="47244" marB="4724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5368689"/>
                  </a:ext>
                </a:extLst>
              </a:tr>
              <a:tr h="779809">
                <a:tc>
                  <a:txBody>
                    <a:bodyPr/>
                    <a:lstStyle/>
                    <a:p>
                      <a:r>
                        <a:rPr lang="da-DK" sz="9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Hvilket forrenter primo egenkapitalen svarende til 12,7 % p.a. Resultat før skat udgør 428 mio. kr.</a:t>
                      </a: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9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Nettorenteindtægterne stiger med 20 mio. kr. til 481 mio. kr.</a:t>
                      </a: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9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 samlede omkostningsniveau er faldet med 1 % til 484 mio. kr. Banken har et meget stort fokus på omkostningsniveauet. Omkostningsprocenten udgør 52,1 %.</a:t>
                      </a:r>
                    </a:p>
                  </a:txBody>
                  <a:tcPr marL="94488" marR="94488" marT="47244" marB="4724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1612034"/>
                  </a:ext>
                </a:extLst>
              </a:tr>
              <a:tr h="301138">
                <a:tc>
                  <a:txBody>
                    <a:bodyPr/>
                    <a:lstStyle/>
                    <a:p>
                      <a:r>
                        <a:rPr lang="da-DK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BASISINDTJENINGEN</a:t>
                      </a: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NETTOGEBYR- OG PROVISIONSINDTÆGTER</a:t>
                      </a: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OPJUSTERING TIL NIVEAUET</a:t>
                      </a:r>
                    </a:p>
                  </a:txBody>
                  <a:tcPr marL="94488" marR="94488" marT="47244" marB="47244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4713631"/>
                  </a:ext>
                </a:extLst>
              </a:tr>
              <a:tr h="449848">
                <a:tc>
                  <a:txBody>
                    <a:bodyPr/>
                    <a:lstStyle/>
                    <a:p>
                      <a:r>
                        <a:rPr lang="da-DK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Stiger 15 %</a:t>
                      </a: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Stiger 10 %</a:t>
                      </a: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750-825 mio. kr.</a:t>
                      </a:r>
                    </a:p>
                  </a:txBody>
                  <a:tcPr marL="94488" marR="94488" marT="47244" marB="4724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07353"/>
                  </a:ext>
                </a:extLst>
              </a:tr>
              <a:tr h="783863">
                <a:tc>
                  <a:txBody>
                    <a:bodyPr/>
                    <a:lstStyle/>
                    <a:p>
                      <a:r>
                        <a:rPr lang="da-DK" sz="900" b="0" i="0" u="none" strike="noStrike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Basisindtjeningen stiger meget tilfredsstillende 57 mio. kr. og udgør 445 mio. kr.</a:t>
                      </a:r>
                      <a:endParaRPr lang="da-DK" sz="9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900" b="0" i="0" u="none" strike="noStrike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Forsat stigende aktivitet på bl.a. boligområdet og forvaltning af depotmidler er medvirkende til en stigning på 32 mio. kr. til 355 mio. kr.</a:t>
                      </a:r>
                      <a:endParaRPr lang="da-DK" sz="9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900" b="0" i="0" u="none" strike="noStrike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 selskabsmeddelelse af 13. juli 2026 blev forventningerne til årets resultat før skat opjusteret til niveauet 750-825 mio. kr.</a:t>
                      </a:r>
                      <a:endParaRPr lang="da-DK" sz="9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293650"/>
                  </a:ext>
                </a:extLst>
              </a:tr>
            </a:tbl>
          </a:graphicData>
        </a:graphic>
      </p:graphicFrame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C0E3864-E676-F603-9521-45C6B1250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24267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E4FB0-36CB-626F-6F6B-AF62A3EA6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16472F8C-6DA3-48AD-2DD4-2E5BB9494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635748"/>
            <a:ext cx="9013371" cy="936625"/>
          </a:xfrm>
        </p:spPr>
        <p:txBody>
          <a:bodyPr/>
          <a:lstStyle/>
          <a:p>
            <a:r>
              <a:rPr lang="da-DK" dirty="0">
                <a:solidFill>
                  <a:srgbClr val="F7F4F0"/>
                </a:solidFill>
              </a:rPr>
              <a:t>De væsentligste resultater fra 1. halvår 2026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4B40A04-331C-D5C8-7FC5-6269D6E7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1A252A0F-AB98-FF27-6425-2E7C165AB8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821819"/>
              </p:ext>
            </p:extLst>
          </p:nvPr>
        </p:nvGraphicFramePr>
        <p:xfrm>
          <a:off x="623887" y="1875194"/>
          <a:ext cx="10944226" cy="310761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1"/>
                  </a:outerShdw>
                </a:effectLst>
                <a:tableStyleId>{2D5ABB26-0587-4C30-8999-92F81FD0307C}</a:tableStyleId>
              </a:tblPr>
              <a:tblGrid>
                <a:gridCol w="3335081">
                  <a:extLst>
                    <a:ext uri="{9D8B030D-6E8A-4147-A177-3AD203B41FA5}">
                      <a16:colId xmlns:a16="http://schemas.microsoft.com/office/drawing/2014/main" val="1801869526"/>
                    </a:ext>
                  </a:extLst>
                </a:gridCol>
                <a:gridCol w="258905">
                  <a:extLst>
                    <a:ext uri="{9D8B030D-6E8A-4147-A177-3AD203B41FA5}">
                      <a16:colId xmlns:a16="http://schemas.microsoft.com/office/drawing/2014/main" val="2195306431"/>
                    </a:ext>
                  </a:extLst>
                </a:gridCol>
                <a:gridCol w="3513714">
                  <a:extLst>
                    <a:ext uri="{9D8B030D-6E8A-4147-A177-3AD203B41FA5}">
                      <a16:colId xmlns:a16="http://schemas.microsoft.com/office/drawing/2014/main" val="2059790064"/>
                    </a:ext>
                  </a:extLst>
                </a:gridCol>
                <a:gridCol w="217165">
                  <a:extLst>
                    <a:ext uri="{9D8B030D-6E8A-4147-A177-3AD203B41FA5}">
                      <a16:colId xmlns:a16="http://schemas.microsoft.com/office/drawing/2014/main" val="2816498313"/>
                    </a:ext>
                  </a:extLst>
                </a:gridCol>
                <a:gridCol w="3619361">
                  <a:extLst>
                    <a:ext uri="{9D8B030D-6E8A-4147-A177-3AD203B41FA5}">
                      <a16:colId xmlns:a16="http://schemas.microsoft.com/office/drawing/2014/main" val="3131927174"/>
                    </a:ext>
                  </a:extLst>
                </a:gridCol>
              </a:tblGrid>
              <a:tr h="330581">
                <a:tc>
                  <a:txBody>
                    <a:bodyPr/>
                    <a:lstStyle/>
                    <a:p>
                      <a:r>
                        <a:rPr lang="da-DK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 SAMLEDE FORRETNINGSOMFANG</a:t>
                      </a: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INDLÅN</a:t>
                      </a: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845024"/>
                  </a:ext>
                </a:extLst>
              </a:tr>
              <a:tr h="462373">
                <a:tc>
                  <a:txBody>
                    <a:bodyPr/>
                    <a:lstStyle/>
                    <a:p>
                      <a:r>
                        <a:rPr lang="da-DK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Stiger med 12 %</a:t>
                      </a: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Øges 12 %</a:t>
                      </a: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8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5368689"/>
                  </a:ext>
                </a:extLst>
              </a:tr>
              <a:tr h="779809">
                <a:tc>
                  <a:txBody>
                    <a:bodyPr/>
                    <a:lstStyle/>
                    <a:p>
                      <a:r>
                        <a:rPr lang="da-DK" sz="9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 samlede forretningsomfang er de seneste 12 måneder steget med 13,7 mia. kr. og udgør 127,5 mia. kr.</a:t>
                      </a: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9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Indlån stiger 2,8 mia. kr. og udgør 26,0 mia. kr.</a:t>
                      </a: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9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1612034"/>
                  </a:ext>
                </a:extLst>
              </a:tr>
              <a:tr h="301138">
                <a:tc>
                  <a:txBody>
                    <a:bodyPr/>
                    <a:lstStyle/>
                    <a:p>
                      <a:r>
                        <a:rPr lang="da-DK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UDLÅN</a:t>
                      </a: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KAPITALPROCENTEN</a:t>
                      </a: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4713631"/>
                  </a:ext>
                </a:extLst>
              </a:tr>
              <a:tr h="449848">
                <a:tc>
                  <a:txBody>
                    <a:bodyPr/>
                    <a:lstStyle/>
                    <a:p>
                      <a:r>
                        <a:rPr lang="da-DK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Stiger 13 %</a:t>
                      </a: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Udgør 23,3 %</a:t>
                      </a:r>
                    </a:p>
                  </a:txBody>
                  <a:tcPr marL="94488" marR="94488" marT="47244" marB="4724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8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07353"/>
                  </a:ext>
                </a:extLst>
              </a:tr>
              <a:tr h="783863">
                <a:tc>
                  <a:txBody>
                    <a:bodyPr/>
                    <a:lstStyle/>
                    <a:p>
                      <a:r>
                        <a:rPr lang="da-DK" sz="900" b="0" i="0" u="none" strike="noStrike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Udlån stiger med 1,8 mia. kr. og udgør 15,6 mia. kr. Den samlede kreditformidling udgør 73,8 mia. kr. hvilket svarer til en stigning på 11 %.</a:t>
                      </a:r>
                      <a:endParaRPr lang="da-DK" sz="9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900" b="0" i="0" u="none" strike="noStrike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 kapitalprocenten er indregnet løbende overskud. Bankens kapitalforhold er fortsat meget tilfredsstillende.</a:t>
                      </a:r>
                      <a:endParaRPr lang="da-DK" sz="9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9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88" marR="94488" marT="47244" marB="4724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293650"/>
                  </a:ext>
                </a:extLst>
              </a:tr>
            </a:tbl>
          </a:graphicData>
        </a:graphic>
      </p:graphicFrame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F16D61D-F016-646C-49D9-27521EE24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5</a:t>
            </a:fld>
            <a:endParaRPr lang="da-DK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D38C48D5-76EF-4CEB-A3D9-FA082A63B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447" y="2008409"/>
            <a:ext cx="3606665" cy="283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359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A109F70-546C-9115-9386-B4B44E2E7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Hovedtal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296A61C-3CF1-CE0D-800D-F37AA1180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graphicFrame>
        <p:nvGraphicFramePr>
          <p:cNvPr id="8" name="Tabel 9">
            <a:extLst>
              <a:ext uri="{FF2B5EF4-FFF2-40B4-BE49-F238E27FC236}">
                <a16:creationId xmlns:a16="http://schemas.microsoft.com/office/drawing/2014/main" id="{2A8744C0-A0D8-97E9-EF62-7337A841F4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431046"/>
              </p:ext>
            </p:extLst>
          </p:nvPr>
        </p:nvGraphicFramePr>
        <p:xfrm>
          <a:off x="621868" y="1089025"/>
          <a:ext cx="10799997" cy="45217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8262">
                  <a:extLst>
                    <a:ext uri="{9D8B030D-6E8A-4147-A177-3AD203B41FA5}">
                      <a16:colId xmlns:a16="http://schemas.microsoft.com/office/drawing/2014/main" val="2595762287"/>
                    </a:ext>
                  </a:extLst>
                </a:gridCol>
                <a:gridCol w="970346">
                  <a:extLst>
                    <a:ext uri="{9D8B030D-6E8A-4147-A177-3AD203B41FA5}">
                      <a16:colId xmlns:a16="http://schemas.microsoft.com/office/drawing/2014/main" val="980481401"/>
                    </a:ext>
                  </a:extLst>
                </a:gridCol>
                <a:gridCol w="970346">
                  <a:extLst>
                    <a:ext uri="{9D8B030D-6E8A-4147-A177-3AD203B41FA5}">
                      <a16:colId xmlns:a16="http://schemas.microsoft.com/office/drawing/2014/main" val="1646619884"/>
                    </a:ext>
                  </a:extLst>
                </a:gridCol>
                <a:gridCol w="826591">
                  <a:extLst>
                    <a:ext uri="{9D8B030D-6E8A-4147-A177-3AD203B41FA5}">
                      <a16:colId xmlns:a16="http://schemas.microsoft.com/office/drawing/2014/main" val="2051643479"/>
                    </a:ext>
                  </a:extLst>
                </a:gridCol>
                <a:gridCol w="845742">
                  <a:extLst>
                    <a:ext uri="{9D8B030D-6E8A-4147-A177-3AD203B41FA5}">
                      <a16:colId xmlns:a16="http://schemas.microsoft.com/office/drawing/2014/main" val="1435992274"/>
                    </a:ext>
                  </a:extLst>
                </a:gridCol>
                <a:gridCol w="845742">
                  <a:extLst>
                    <a:ext uri="{9D8B030D-6E8A-4147-A177-3AD203B41FA5}">
                      <a16:colId xmlns:a16="http://schemas.microsoft.com/office/drawing/2014/main" val="390287226"/>
                    </a:ext>
                  </a:extLst>
                </a:gridCol>
                <a:gridCol w="845742">
                  <a:extLst>
                    <a:ext uri="{9D8B030D-6E8A-4147-A177-3AD203B41FA5}">
                      <a16:colId xmlns:a16="http://schemas.microsoft.com/office/drawing/2014/main" val="3435820618"/>
                    </a:ext>
                  </a:extLst>
                </a:gridCol>
                <a:gridCol w="845742">
                  <a:extLst>
                    <a:ext uri="{9D8B030D-6E8A-4147-A177-3AD203B41FA5}">
                      <a16:colId xmlns:a16="http://schemas.microsoft.com/office/drawing/2014/main" val="2468073582"/>
                    </a:ext>
                  </a:extLst>
                </a:gridCol>
                <a:gridCol w="845742">
                  <a:extLst>
                    <a:ext uri="{9D8B030D-6E8A-4147-A177-3AD203B41FA5}">
                      <a16:colId xmlns:a16="http://schemas.microsoft.com/office/drawing/2014/main" val="3912588757"/>
                    </a:ext>
                  </a:extLst>
                </a:gridCol>
                <a:gridCol w="845742">
                  <a:extLst>
                    <a:ext uri="{9D8B030D-6E8A-4147-A177-3AD203B41FA5}">
                      <a16:colId xmlns:a16="http://schemas.microsoft.com/office/drawing/2014/main" val="2928474077"/>
                    </a:ext>
                  </a:extLst>
                </a:gridCol>
              </a:tblGrid>
              <a:tr h="226451">
                <a:tc gridSpan="9">
                  <a:txBody>
                    <a:bodyPr/>
                    <a:lstStyle/>
                    <a:p>
                      <a:pPr algn="ctr"/>
                      <a:r>
                        <a:rPr lang="da-DK" sz="10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SJF Bank A/S (koncernen)</a:t>
                      </a:r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3085188"/>
                  </a:ext>
                </a:extLst>
              </a:tr>
              <a:tr h="135016">
                <a:tc>
                  <a:txBody>
                    <a:bodyPr/>
                    <a:lstStyle/>
                    <a:p>
                      <a:r>
                        <a:rPr lang="da-DK" sz="1000" b="1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1.000 kr.</a:t>
                      </a: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 halvår 2026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 halvår 2025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Indeks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 </a:t>
                      </a:r>
                      <a:r>
                        <a:rPr lang="da-DK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kvt</a:t>
                      </a: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2026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 </a:t>
                      </a:r>
                      <a:r>
                        <a:rPr lang="da-DK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kvt</a:t>
                      </a: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2026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 </a:t>
                      </a:r>
                      <a:r>
                        <a:rPr lang="da-DK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kvt</a:t>
                      </a: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2025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 </a:t>
                      </a:r>
                      <a:r>
                        <a:rPr lang="da-DK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kvt</a:t>
                      </a: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2025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 </a:t>
                      </a:r>
                      <a:r>
                        <a:rPr lang="da-DK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kvt</a:t>
                      </a: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2025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Året 2025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6888100"/>
                  </a:ext>
                </a:extLst>
              </a:tr>
              <a:tr h="15335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Resultatposter</a:t>
                      </a:r>
                    </a:p>
                  </a:txBody>
                  <a:tcPr marL="0" marR="36000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3176995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Nettorenteindtægter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480.544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460.431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104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246.445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234.099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229.518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231.128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231.887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921.077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3313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Nettogebyrindtægter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354.535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322.454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110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173.009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181.526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160.088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156.147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153.249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638.689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09492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Udbytte af aktier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41.398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69.484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30.684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10.714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22.351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61.130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91.840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50980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Kursregulering sektoraktier og handelsindtjening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40.556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12.204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332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12.927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27.629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6.572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40.891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- 26.906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59.667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84242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Andre driftsindtægter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11.724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10.565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111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5.088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6.636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3.645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5.244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4.883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19.454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35133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Basisindtægter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928.757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875.138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106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468.153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460.604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422.174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433.415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424.243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1.730.727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94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797798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Udgifter til personale og administration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468.410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456.618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103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242.872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225.538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259.715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233.978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227.476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950.311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8614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Af- og nedskrivninger på aktiver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11.049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19.679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7.070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3.979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4.611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9.687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7.871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33.977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00593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Andre driftsudgifter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4.720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11.403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4.483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237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7.890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7.499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6.511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26.792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9536615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Driftsudgifter og afskrivninger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484.179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487.700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254.425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229.754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272.216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251.164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241.858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1.011.080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22263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5091084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Basisindtjening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444.578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387.438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115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213.728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230.850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149.958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182.251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182.385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719.647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1397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666494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Kursregulering øvrige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-14.103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27.348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- 12.977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-1.126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13.265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17.439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15.264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58.052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61150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Nedskrivninger på udlån mv.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15.696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18.910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11.444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4.252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-8.635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9.936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25.508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20.211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439440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Resultat af kapitalandele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13.141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13.217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3.424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9.717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-4.424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5.001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6.937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13.794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084506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Resultat før skat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427.920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409.093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105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192.731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235.189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167.434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194.755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179.078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771.282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3343984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Skat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101.918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87.453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117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51.236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50.682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33.879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38.358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38.493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159.690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908934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Resultat efter skat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326.002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321.640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101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141.495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184.507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133.555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156.397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140.585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611.592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C0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49524425"/>
                  </a:ext>
                </a:extLst>
              </a:tr>
            </a:tbl>
          </a:graphicData>
        </a:graphic>
      </p:graphicFrame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DF06959-B3F4-337A-FC1A-6C99B60D8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35005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2D3CB42E-EFD9-2613-2B0C-49D1FF2BB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graphicFrame>
        <p:nvGraphicFramePr>
          <p:cNvPr id="5" name="Tabel 9">
            <a:extLst>
              <a:ext uri="{FF2B5EF4-FFF2-40B4-BE49-F238E27FC236}">
                <a16:creationId xmlns:a16="http://schemas.microsoft.com/office/drawing/2014/main" id="{9B112B81-AFA9-9A07-8EBE-C57678B707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3147148"/>
              </p:ext>
            </p:extLst>
          </p:nvPr>
        </p:nvGraphicFramePr>
        <p:xfrm>
          <a:off x="624856" y="1089025"/>
          <a:ext cx="10799999" cy="4980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6923">
                  <a:extLst>
                    <a:ext uri="{9D8B030D-6E8A-4147-A177-3AD203B41FA5}">
                      <a16:colId xmlns:a16="http://schemas.microsoft.com/office/drawing/2014/main" val="2595762287"/>
                    </a:ext>
                  </a:extLst>
                </a:gridCol>
                <a:gridCol w="819858">
                  <a:extLst>
                    <a:ext uri="{9D8B030D-6E8A-4147-A177-3AD203B41FA5}">
                      <a16:colId xmlns:a16="http://schemas.microsoft.com/office/drawing/2014/main" val="980481401"/>
                    </a:ext>
                  </a:extLst>
                </a:gridCol>
                <a:gridCol w="819858">
                  <a:extLst>
                    <a:ext uri="{9D8B030D-6E8A-4147-A177-3AD203B41FA5}">
                      <a16:colId xmlns:a16="http://schemas.microsoft.com/office/drawing/2014/main" val="1646619884"/>
                    </a:ext>
                  </a:extLst>
                </a:gridCol>
                <a:gridCol w="784212">
                  <a:extLst>
                    <a:ext uri="{9D8B030D-6E8A-4147-A177-3AD203B41FA5}">
                      <a16:colId xmlns:a16="http://schemas.microsoft.com/office/drawing/2014/main" val="2051643479"/>
                    </a:ext>
                  </a:extLst>
                </a:gridCol>
                <a:gridCol w="819858">
                  <a:extLst>
                    <a:ext uri="{9D8B030D-6E8A-4147-A177-3AD203B41FA5}">
                      <a16:colId xmlns:a16="http://schemas.microsoft.com/office/drawing/2014/main" val="3213824361"/>
                    </a:ext>
                  </a:extLst>
                </a:gridCol>
                <a:gridCol w="819858">
                  <a:extLst>
                    <a:ext uri="{9D8B030D-6E8A-4147-A177-3AD203B41FA5}">
                      <a16:colId xmlns:a16="http://schemas.microsoft.com/office/drawing/2014/main" val="1435992274"/>
                    </a:ext>
                  </a:extLst>
                </a:gridCol>
                <a:gridCol w="819858">
                  <a:extLst>
                    <a:ext uri="{9D8B030D-6E8A-4147-A177-3AD203B41FA5}">
                      <a16:colId xmlns:a16="http://schemas.microsoft.com/office/drawing/2014/main" val="390287226"/>
                    </a:ext>
                  </a:extLst>
                </a:gridCol>
                <a:gridCol w="819858">
                  <a:extLst>
                    <a:ext uri="{9D8B030D-6E8A-4147-A177-3AD203B41FA5}">
                      <a16:colId xmlns:a16="http://schemas.microsoft.com/office/drawing/2014/main" val="3629136566"/>
                    </a:ext>
                  </a:extLst>
                </a:gridCol>
                <a:gridCol w="819858">
                  <a:extLst>
                    <a:ext uri="{9D8B030D-6E8A-4147-A177-3AD203B41FA5}">
                      <a16:colId xmlns:a16="http://schemas.microsoft.com/office/drawing/2014/main" val="76046159"/>
                    </a:ext>
                  </a:extLst>
                </a:gridCol>
                <a:gridCol w="819858">
                  <a:extLst>
                    <a:ext uri="{9D8B030D-6E8A-4147-A177-3AD203B41FA5}">
                      <a16:colId xmlns:a16="http://schemas.microsoft.com/office/drawing/2014/main" val="4266006047"/>
                    </a:ext>
                  </a:extLst>
                </a:gridCol>
              </a:tblGrid>
              <a:tr h="223658">
                <a:tc gridSpan="10">
                  <a:txBody>
                    <a:bodyPr/>
                    <a:lstStyle/>
                    <a:p>
                      <a:pPr algn="ctr"/>
                      <a:r>
                        <a:rPr lang="da-DK" sz="10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SJF Bank A/S (koncernen)</a:t>
                      </a:r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GB" sz="1000" b="1" baseline="0" dirty="0">
                        <a:solidFill>
                          <a:srgbClr val="04594F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3085188"/>
                  </a:ext>
                </a:extLst>
              </a:tr>
              <a:tr h="223658">
                <a:tc>
                  <a:txBody>
                    <a:bodyPr/>
                    <a:lstStyle/>
                    <a:p>
                      <a:r>
                        <a:rPr lang="da-DK" sz="1000" b="1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Mio. kr.</a:t>
                      </a: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30.06.2026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30.06.2025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Indeks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31.03.2026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31.12.2025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30.9.2025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30.06.2025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31.03.2025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31.12.2024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6888100"/>
                  </a:ext>
                </a:extLst>
              </a:tr>
              <a:tr h="223658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Balanceposter</a:t>
                      </a:r>
                    </a:p>
                  </a:txBody>
                  <a:tcPr marL="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3176995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Udlån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15.572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13.741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14.900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14.377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13.985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13.741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13.050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12.790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331337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Indlån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26.019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23.197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24.439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24.168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23.719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23.197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22.274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22.049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09492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Indlån i puljeordninger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2.474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2.255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2.277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2.388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2.338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2.255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2.325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509801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Indlån i alt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28.493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25.452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26.716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26.556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26.057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25.452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24.484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24.374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842421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Egenkapital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5.240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4.920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5.101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5.145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5.049  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4.920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4.753  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4.808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94577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Balance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36.715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33.551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34.412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35.252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34.149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33.551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32.060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32.107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7977981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Kapitalgrundlag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4.548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4.295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4.715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4.793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4.255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4.295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4.103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4.441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00593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Garantier mv.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5.725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5.098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5.540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5.252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5.162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5.098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4.862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4.375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9536615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Samlet kreditformidling (Udlån, Totalkredit og DLR kredit)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73.794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66.548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71.710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69.614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67.865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66.548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64.874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64.183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222632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Kundedepoter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20.321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17.440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18.050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18.998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18.095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17.440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16.830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17.436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5091084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1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1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1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1397688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Forretningsomfang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666494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Udlån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15.572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13.741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113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14.377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13.985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13.741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13.050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12.790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61150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Totalkredit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39.121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36.286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108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38.412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37.290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36.688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36.286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36.009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35.695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439440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DLR Kredit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19.101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16.521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116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18.398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17.947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17.192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16.521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15.815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15.698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0845062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Garantier (ekskl. tabsgarantier for realkreditudlån)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4.888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4.345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112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4.728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4.434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4.369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4.345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4.126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3.661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3343984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Indlån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26.019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23.197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112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24.439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24.168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23.719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23.197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22.274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22.049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908934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Indlån i puljeordninger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2.474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2.255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2.277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2.388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2.338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2.255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2.210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2.325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49524425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Kundedepoter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20.321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17.440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117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18.050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18.998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18.095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17.440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16.830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17.436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6751644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127.496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113.785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121.204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119.602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116.386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113.785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110.314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109.654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9239079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Antal medarbejder (omregnet til fuldtid, ultimo)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577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564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C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0635069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Forretningsomfang pr. medarbejder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875191"/>
                  </a:ext>
                </a:extLst>
              </a:tr>
            </a:tbl>
          </a:graphicData>
        </a:graphic>
      </p:graphicFrame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FB561A8-FA44-18C1-ACFB-1072A08D4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7</a:t>
            </a:fld>
            <a:endParaRPr lang="da-DK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4A94664D-24D6-8A69-E846-A3692A8C0041}"/>
              </a:ext>
            </a:extLst>
          </p:cNvPr>
          <p:cNvSpPr txBox="1">
            <a:spLocks/>
          </p:cNvSpPr>
          <p:nvPr/>
        </p:nvSpPr>
        <p:spPr>
          <a:xfrm>
            <a:off x="623887" y="620712"/>
            <a:ext cx="10944225" cy="936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a-DK" dirty="0"/>
              <a:t>Hovedtal</a:t>
            </a:r>
          </a:p>
        </p:txBody>
      </p:sp>
    </p:spTree>
    <p:extLst>
      <p:ext uri="{BB962C8B-B14F-4D97-AF65-F5344CB8AC3E}">
        <p14:creationId xmlns:p14="http://schemas.microsoft.com/office/powerpoint/2010/main" val="3872021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E705EA-5FD1-5B47-23E3-AD0544243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Nøgletal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458A796C-1A34-C84B-03C6-CB54CF1C0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graphicFrame>
        <p:nvGraphicFramePr>
          <p:cNvPr id="5" name="Tabel 9">
            <a:extLst>
              <a:ext uri="{FF2B5EF4-FFF2-40B4-BE49-F238E27FC236}">
                <a16:creationId xmlns:a16="http://schemas.microsoft.com/office/drawing/2014/main" id="{CC6B2A06-CED9-C0F1-BC25-9E8E7042FF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7009676"/>
              </p:ext>
            </p:extLst>
          </p:nvPr>
        </p:nvGraphicFramePr>
        <p:xfrm>
          <a:off x="623888" y="1153166"/>
          <a:ext cx="5393085" cy="4771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1849">
                  <a:extLst>
                    <a:ext uri="{9D8B030D-6E8A-4147-A177-3AD203B41FA5}">
                      <a16:colId xmlns:a16="http://schemas.microsoft.com/office/drawing/2014/main" val="2595762287"/>
                    </a:ext>
                  </a:extLst>
                </a:gridCol>
                <a:gridCol w="695309">
                  <a:extLst>
                    <a:ext uri="{9D8B030D-6E8A-4147-A177-3AD203B41FA5}">
                      <a16:colId xmlns:a16="http://schemas.microsoft.com/office/drawing/2014/main" val="980481401"/>
                    </a:ext>
                  </a:extLst>
                </a:gridCol>
                <a:gridCol w="695309">
                  <a:extLst>
                    <a:ext uri="{9D8B030D-6E8A-4147-A177-3AD203B41FA5}">
                      <a16:colId xmlns:a16="http://schemas.microsoft.com/office/drawing/2014/main" val="1646619884"/>
                    </a:ext>
                  </a:extLst>
                </a:gridCol>
                <a:gridCol w="695309">
                  <a:extLst>
                    <a:ext uri="{9D8B030D-6E8A-4147-A177-3AD203B41FA5}">
                      <a16:colId xmlns:a16="http://schemas.microsoft.com/office/drawing/2014/main" val="2051643479"/>
                    </a:ext>
                  </a:extLst>
                </a:gridCol>
                <a:gridCol w="695309">
                  <a:extLst>
                    <a:ext uri="{9D8B030D-6E8A-4147-A177-3AD203B41FA5}">
                      <a16:colId xmlns:a16="http://schemas.microsoft.com/office/drawing/2014/main" val="1435992274"/>
                    </a:ext>
                  </a:extLst>
                </a:gridCol>
              </a:tblGrid>
              <a:tr h="198000">
                <a:tc gridSpan="5">
                  <a:txBody>
                    <a:bodyPr/>
                    <a:lstStyle/>
                    <a:p>
                      <a:pPr algn="ctr"/>
                      <a:r>
                        <a:rPr lang="da-DK" sz="10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SJF Bank A/S (koncernen)</a:t>
                      </a:r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5308518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endParaRPr lang="da-DK" sz="1000" b="1" baseline="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30.06.2026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30.06.2025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Indeks</a:t>
                      </a:r>
                      <a:r>
                        <a:rPr lang="it-IT" sz="1000" b="1" baseline="30000" dirty="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  <a:endParaRPr lang="en-GB" sz="1000" b="1" baseline="30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Helår 2025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688810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Kapital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a-DK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3176995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Kapitalprocent </a:t>
                      </a:r>
                      <a:r>
                        <a:rPr lang="da-DK" sz="10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331337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Egentlig kernekapitalprocent </a:t>
                      </a:r>
                      <a:r>
                        <a:rPr lang="da-DK" sz="10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09492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NEP-kapitalprocent </a:t>
                      </a:r>
                      <a:r>
                        <a:rPr lang="da-DK" sz="10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509801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842421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Indtjening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35133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Egenkapitalforrentning før skat (for perioden)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94577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Egenkapitalforrentning efter skat (for perioden)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8614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Indtjening pr. omkostningskrone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00593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Omkostningsprocent jf. Mod nye mål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9536615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Afkastningsgrad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222632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Antal medarbejdere (fuldtid, gennemsnit) </a:t>
                      </a:r>
                      <a:r>
                        <a:rPr lang="da-DK" sz="10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5091084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Antal medarbejdere (omregnet til fuldtid, </a:t>
                      </a:r>
                      <a:b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ultimo) </a:t>
                      </a:r>
                      <a:r>
                        <a:rPr lang="da-DK" sz="10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1397688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666494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Markedsrisiko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61150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Renterisiko ift. kernekapital efter fradrag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439440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Valutaposition ift. kernekapital efter fradrag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0845062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Valutarisiko ift. kernekapital efter fradrag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3343984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Likviditetspejlemærke %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908934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Likviditet, LCR %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49524425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NSFR %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7215634"/>
                  </a:ext>
                </a:extLst>
              </a:tr>
            </a:tbl>
          </a:graphicData>
        </a:graphic>
      </p:graphicFrame>
      <p:graphicFrame>
        <p:nvGraphicFramePr>
          <p:cNvPr id="6" name="Tabel 9">
            <a:extLst>
              <a:ext uri="{FF2B5EF4-FFF2-40B4-BE49-F238E27FC236}">
                <a16:creationId xmlns:a16="http://schemas.microsoft.com/office/drawing/2014/main" id="{A5F5FA79-B3CC-22B3-7CDE-5DB4D5F58C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5904257"/>
              </p:ext>
            </p:extLst>
          </p:nvPr>
        </p:nvGraphicFramePr>
        <p:xfrm>
          <a:off x="6286790" y="1158992"/>
          <a:ext cx="5386670" cy="3484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8742">
                  <a:extLst>
                    <a:ext uri="{9D8B030D-6E8A-4147-A177-3AD203B41FA5}">
                      <a16:colId xmlns:a16="http://schemas.microsoft.com/office/drawing/2014/main" val="2595762287"/>
                    </a:ext>
                  </a:extLst>
                </a:gridCol>
                <a:gridCol w="694482">
                  <a:extLst>
                    <a:ext uri="{9D8B030D-6E8A-4147-A177-3AD203B41FA5}">
                      <a16:colId xmlns:a16="http://schemas.microsoft.com/office/drawing/2014/main" val="980481401"/>
                    </a:ext>
                  </a:extLst>
                </a:gridCol>
                <a:gridCol w="694482">
                  <a:extLst>
                    <a:ext uri="{9D8B030D-6E8A-4147-A177-3AD203B41FA5}">
                      <a16:colId xmlns:a16="http://schemas.microsoft.com/office/drawing/2014/main" val="1646619884"/>
                    </a:ext>
                  </a:extLst>
                </a:gridCol>
                <a:gridCol w="694482">
                  <a:extLst>
                    <a:ext uri="{9D8B030D-6E8A-4147-A177-3AD203B41FA5}">
                      <a16:colId xmlns:a16="http://schemas.microsoft.com/office/drawing/2014/main" val="2051643479"/>
                    </a:ext>
                  </a:extLst>
                </a:gridCol>
                <a:gridCol w="694482">
                  <a:extLst>
                    <a:ext uri="{9D8B030D-6E8A-4147-A177-3AD203B41FA5}">
                      <a16:colId xmlns:a16="http://schemas.microsoft.com/office/drawing/2014/main" val="1435992274"/>
                    </a:ext>
                  </a:extLst>
                </a:gridCol>
              </a:tblGrid>
              <a:tr h="198000">
                <a:tc gridSpan="5">
                  <a:txBody>
                    <a:bodyPr/>
                    <a:lstStyle/>
                    <a:p>
                      <a:pPr algn="ctr"/>
                      <a:r>
                        <a:rPr lang="da-DK" sz="10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SJF Bank A/S (koncernen)</a:t>
                      </a:r>
                      <a:endParaRPr lang="en-GB" sz="10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08518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endParaRPr lang="da-DK" sz="1000" b="1" baseline="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30.06.2026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30.06.2025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Indeks</a:t>
                      </a:r>
                      <a:r>
                        <a:rPr lang="it-IT" sz="1000" b="1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en-GB" sz="1000" b="1" baseline="30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Helår 2025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688810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Kreditrisiko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3176995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Udlån ift. egenkapital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331337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Udlån plus nedskrivning herpå ift. indlån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09492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Periodens udlånsvækst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8,3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7,4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509801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Periodens nedskrivningsprocent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842421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Akkumuleret nedskrivningsprocent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2,6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35133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Summen af store engagementer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121,7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81,4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94577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8614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SJF Bank aktien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endParaRPr lang="da-DK" sz="1000" b="0" i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600708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Periodens resultat pr. aktie (kr.)</a:t>
                      </a:r>
                      <a:r>
                        <a:rPr lang="da-DK" sz="10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</a:t>
                      </a: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19,0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18,3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00593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Udbytte pr. aktie (kr.)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72655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Indre værdi pr. aktie (kr.) 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298,5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275,4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291,7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029876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Børskurs/periodens resultat pr. aktie (</a:t>
                      </a:r>
                      <a:r>
                        <a:rPr lang="da-DK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price</a:t>
                      </a:r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da-DK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earning</a:t>
                      </a:r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da-DK" sz="10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</a:t>
                      </a: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19,5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16,5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586391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Børskurs/indre værdi pr. aktie (</a:t>
                      </a:r>
                      <a:r>
                        <a:rPr lang="da-DK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price</a:t>
                      </a:r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da-DK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equity</a:t>
                      </a:r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da-DK" sz="10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</a:t>
                      </a:r>
                      <a:endParaRPr lang="da-DK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83616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Børskurs ultimo perioden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369,5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4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303,0</a:t>
                      </a:r>
                    </a:p>
                  </a:txBody>
                  <a:tcPr marL="9525" marR="9525" marT="9525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8736254"/>
                  </a:ext>
                </a:extLst>
              </a:tr>
            </a:tbl>
          </a:graphicData>
        </a:graphic>
      </p:graphicFrame>
      <p:sp>
        <p:nvSpPr>
          <p:cNvPr id="7" name="Tekstfelt 6">
            <a:extLst>
              <a:ext uri="{FF2B5EF4-FFF2-40B4-BE49-F238E27FC236}">
                <a16:creationId xmlns:a16="http://schemas.microsoft.com/office/drawing/2014/main" id="{3C216760-42D0-FAB5-E02D-A031A89234BA}"/>
              </a:ext>
            </a:extLst>
          </p:cNvPr>
          <p:cNvSpPr txBox="1"/>
          <p:nvPr/>
        </p:nvSpPr>
        <p:spPr>
          <a:xfrm>
            <a:off x="6193084" y="4822632"/>
            <a:ext cx="56579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da-DK" sz="900" dirty="0"/>
              <a:t>Indeks 30.06.2026 i forhold til 30.06.2025.</a:t>
            </a:r>
          </a:p>
          <a:p>
            <a:pPr marL="228600" indent="-228600">
              <a:buFont typeface="+mj-lt"/>
              <a:buAutoNum type="arabicPeriod"/>
            </a:pPr>
            <a:r>
              <a:rPr lang="da-DK" sz="900" dirty="0"/>
              <a:t>30.06.2026 og 30.06.2025 er beregnet eksklusive periodens resultat. Såfremt periodens resultat efter skat, reduceret med den anførte målsætning for udlodning, var indregnet i kapitalgrundlaget, ville de respektive kapitalprocenter være 1,4 %-point højere (30.06.2025 de respektive kapitalprocenter 1,7 %-point højere).</a:t>
            </a:r>
          </a:p>
          <a:p>
            <a:pPr marL="228600" indent="-228600">
              <a:buFont typeface="+mj-lt"/>
              <a:buAutoNum type="arabicPeriod"/>
            </a:pPr>
            <a:r>
              <a:rPr lang="da-DK" sz="900" dirty="0"/>
              <a:t>Opgjort inklusive fritstillede medarbejdere.</a:t>
            </a:r>
          </a:p>
          <a:p>
            <a:pPr marL="228600" indent="-228600">
              <a:buFont typeface="+mj-lt"/>
              <a:buAutoNum type="arabicPeriod"/>
            </a:pPr>
            <a:r>
              <a:rPr lang="da-DK" sz="900" dirty="0"/>
              <a:t>Opgjort eksklusive fritstillede medarbejdere.</a:t>
            </a:r>
          </a:p>
          <a:p>
            <a:pPr marL="228600" indent="-228600">
              <a:buFont typeface="+mj-lt"/>
              <a:buAutoNum type="arabicPeriod"/>
            </a:pPr>
            <a:r>
              <a:rPr lang="da-DK" sz="900" dirty="0"/>
              <a:t>Beregnet på grundlag af gennemsnitligt antal aktier over perioden.</a:t>
            </a:r>
          </a:p>
          <a:p>
            <a:pPr marL="228600" indent="-228600">
              <a:buFont typeface="+mj-lt"/>
              <a:buAutoNum type="arabicPeriod"/>
            </a:pPr>
            <a:r>
              <a:rPr lang="da-DK" sz="900" dirty="0"/>
              <a:t>Beregnet med udgangspunkt i antal aktier i omløb ultimo perioden.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7F03CEA-C2B6-9CF3-DA23-C1BCC3094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4852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82E5B1-F436-1E10-0738-B25E8823B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Udvikling i basisindtjening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CC4B4A1-1A54-F6DF-BAD6-0DE01FBB1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Delårsrapport 1. halvår </a:t>
            </a:r>
            <a:r>
              <a:rPr lang="da-DK" dirty="0"/>
              <a:t>2026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78621FB4-BA25-D5DD-9156-FD239AB9E522}"/>
              </a:ext>
            </a:extLst>
          </p:cNvPr>
          <p:cNvSpPr txBox="1"/>
          <p:nvPr/>
        </p:nvSpPr>
        <p:spPr>
          <a:xfrm>
            <a:off x="725803" y="1204131"/>
            <a:ext cx="618612" cy="218529"/>
          </a:xfrm>
          <a:prstGeom prst="rect">
            <a:avLst/>
          </a:prstGeom>
        </p:spPr>
        <p:txBody>
          <a:bodyPr vert="horz" wrap="none" lIns="91440" tIns="45720" rIns="91440" bIns="45720" rtlCol="0" anchor="b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Mio. kr. </a:t>
            </a:r>
            <a:endParaRPr kumimoji="0" lang="da-DK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CF1E5AF-91DD-627C-442D-C8D346CD6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21F6-ABE2-DF4A-A30A-AF2564ABEA76}" type="slidenum">
              <a:rPr lang="da-DK" smtClean="0"/>
              <a:pPr/>
              <a:t>9</a:t>
            </a:fld>
            <a:endParaRPr lang="da-DK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69D07FB-23D6-E3A6-D1D5-159B48134F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635885"/>
              </p:ext>
            </p:extLst>
          </p:nvPr>
        </p:nvGraphicFramePr>
        <p:xfrm>
          <a:off x="621868" y="1557338"/>
          <a:ext cx="10944224" cy="4324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016180"/>
      </p:ext>
    </p:extLst>
  </p:cSld>
  <p:clrMapOvr>
    <a:masterClrMapping/>
  </p:clrMapOvr>
</p:sld>
</file>

<file path=ppt/theme/theme1.xml><?xml version="1.0" encoding="utf-8"?>
<a:theme xmlns:a="http://schemas.openxmlformats.org/drawingml/2006/main" name="0_Slidemaster">
  <a:themeElements>
    <a:clrScheme name="Custom 80">
      <a:dk1>
        <a:srgbClr val="003644"/>
      </a:dk1>
      <a:lt1>
        <a:srgbClr val="FFFFFF"/>
      </a:lt1>
      <a:dk2>
        <a:srgbClr val="05584F"/>
      </a:dk2>
      <a:lt2>
        <a:srgbClr val="F7F3F0"/>
      </a:lt2>
      <a:accent1>
        <a:srgbClr val="003644"/>
      </a:accent1>
      <a:accent2>
        <a:srgbClr val="05584F"/>
      </a:accent2>
      <a:accent3>
        <a:srgbClr val="F7F3F0"/>
      </a:accent3>
      <a:accent4>
        <a:srgbClr val="83C5A8"/>
      </a:accent4>
      <a:accent5>
        <a:srgbClr val="F3625B"/>
      </a:accent5>
      <a:accent6>
        <a:srgbClr val="FFFFFF"/>
      </a:accent6>
      <a:hlink>
        <a:srgbClr val="0088BD"/>
      </a:hlink>
      <a:folHlink>
        <a:srgbClr val="00364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179FEA95-A36F-459E-B0FD-F756CE981896}" vid="{15DBE548-D398-4AAB-826E-DF8E7A59E8BC}"/>
    </a:ext>
  </a:extLst>
</a:theme>
</file>

<file path=ppt/theme/theme2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E7ACDC3BC29AA41863F2D63E16B9B35" ma:contentTypeVersion="15" ma:contentTypeDescription="Opret et nyt dokument." ma:contentTypeScope="" ma:versionID="f711e01cf846db9b188f5a4c2812817c">
  <xsd:schema xmlns:xsd="http://www.w3.org/2001/XMLSchema" xmlns:xs="http://www.w3.org/2001/XMLSchema" xmlns:p="http://schemas.microsoft.com/office/2006/metadata/properties" xmlns:ns2="825a48ae-85d1-4e0f-b8a6-37d14c949a96" xmlns:ns3="9e0a8e6d-132a-4a2f-884f-952d2d7b3e8d" targetNamespace="http://schemas.microsoft.com/office/2006/metadata/properties" ma:root="true" ma:fieldsID="18c94675a54ac3ada1e77f537c30f860" ns2:_="" ns3:_="">
    <xsd:import namespace="825a48ae-85d1-4e0f-b8a6-37d14c949a96"/>
    <xsd:import namespace="9e0a8e6d-132a-4a2f-884f-952d2d7b3e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a48ae-85d1-4e0f-b8a6-37d14c949a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ledmærker" ma:readOnly="false" ma:fieldId="{5cf76f15-5ced-4ddc-b409-7134ff3c332f}" ma:taxonomyMulti="true" ma:sspId="d133ecdd-b597-499b-81a7-c54a651ecd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0a8e6d-132a-4a2f-884f-952d2d7b3e8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1f9ebfe-80fa-4d18-8279-5699251ebd4a}" ma:internalName="TaxCatchAll" ma:showField="CatchAllData" ma:web="9e0a8e6d-132a-4a2f-884f-952d2d7b3e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a48ae-85d1-4e0f-b8a6-37d14c949a96">
      <Terms xmlns="http://schemas.microsoft.com/office/infopath/2007/PartnerControls"/>
    </lcf76f155ced4ddcb4097134ff3c332f>
    <TaxCatchAll xmlns="9e0a8e6d-132a-4a2f-884f-952d2d7b3e8d" xsi:nil="true"/>
  </documentManagement>
</p:properties>
</file>

<file path=customXml/itemProps1.xml><?xml version="1.0" encoding="utf-8"?>
<ds:datastoreItem xmlns:ds="http://schemas.openxmlformats.org/officeDocument/2006/customXml" ds:itemID="{8D2761F0-24BA-4D3C-8CC5-63098D1AE5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F51997-06FA-495E-ABF9-E8758022E0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5a48ae-85d1-4e0f-b8a6-37d14c949a96"/>
    <ds:schemaRef ds:uri="9e0a8e6d-132a-4a2f-884f-952d2d7b3e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4F2982-D912-4997-9583-410C95ED1A8E}">
  <ds:schemaRefs>
    <ds:schemaRef ds:uri="http://schemas.openxmlformats.org/package/2006/metadata/core-properties"/>
    <ds:schemaRef ds:uri="http://schemas.microsoft.com/office/2006/documentManagement/types"/>
    <ds:schemaRef ds:uri="9e0a8e6d-132a-4a2f-884f-952d2d7b3e8d"/>
    <ds:schemaRef ds:uri="http://purl.org/dc/elements/1.1/"/>
    <ds:schemaRef ds:uri="http://purl.org/dc/dcmitype/"/>
    <ds:schemaRef ds:uri="http://www.w3.org/XML/1998/namespace"/>
    <ds:schemaRef ds:uri="825a48ae-85d1-4e0f-b8a6-37d14c949a96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1797</TotalTime>
  <Words>2247</Words>
  <Application>Microsoft Office PowerPoint</Application>
  <PresentationFormat>Widescreen</PresentationFormat>
  <Paragraphs>894</Paragraphs>
  <Slides>21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21</vt:i4>
      </vt:variant>
    </vt:vector>
  </HeadingPairs>
  <TitlesOfParts>
    <vt:vector size="24" baseType="lpstr">
      <vt:lpstr>Calibri</vt:lpstr>
      <vt:lpstr>Arial</vt:lpstr>
      <vt:lpstr>0_Slidemaster</vt:lpstr>
      <vt:lpstr>Delårsrapport - præsentation</vt:lpstr>
      <vt:lpstr>Den korte historie om banken</vt:lpstr>
      <vt:lpstr>De økonomiske resultater</vt:lpstr>
      <vt:lpstr>PowerPoint-præsentation</vt:lpstr>
      <vt:lpstr>PowerPoint-præsentation</vt:lpstr>
      <vt:lpstr>Hovedtal</vt:lpstr>
      <vt:lpstr>PowerPoint-præsentation</vt:lpstr>
      <vt:lpstr>Nøgletal</vt:lpstr>
      <vt:lpstr>Udvikling i basisindtjening</vt:lpstr>
      <vt:lpstr>Basisindtjening</vt:lpstr>
      <vt:lpstr>Basisindtjening</vt:lpstr>
      <vt:lpstr>Nettorenteindtægter</vt:lpstr>
      <vt:lpstr>Rentesatser og -marginal</vt:lpstr>
      <vt:lpstr>Nettogebyr- og provisionsindtægter</vt:lpstr>
      <vt:lpstr>Udvikling i udgifter til personale og  administration</vt:lpstr>
      <vt:lpstr>Samlet forretningsomfang vokser med 12 %</vt:lpstr>
      <vt:lpstr>Samlet kreditformidling</vt:lpstr>
      <vt:lpstr>Udvikling i kreditsegment</vt:lpstr>
      <vt:lpstr>Udvikling i nedskrivninger</vt:lpstr>
      <vt:lpstr>Nøgletal</vt:lpstr>
      <vt:lpstr>PowerPoint-præsentation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Investorpræs. Årsrapport 2025</dc:title>
  <dc:subject/>
  <dc:creator>Rikke Thomsen</dc:creator>
  <cp:keywords/>
  <dc:description/>
  <cp:lastModifiedBy>Christoffer Hvid Amstrup</cp:lastModifiedBy>
  <cp:revision>5</cp:revision>
  <dcterms:created xsi:type="dcterms:W3CDTF">2026-02-23T14:45:00Z</dcterms:created>
  <dcterms:modified xsi:type="dcterms:W3CDTF">2026-08-14T11:56:05Z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0x0101009E7ACDC3BC29AA41863F2D63E16B9B35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